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9144000" cy="5143500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Book Antiqua" panose="02040602050305030304" pitchFamily="18" charset="0"/>
      <p:regular r:id="rId34"/>
      <p:bold r:id="rId35"/>
      <p:italic r:id="rId36"/>
      <p:boldItalic r:id="rId37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2FFA5D-87B4-456A-9821-1D502468CF0F}"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lastCol>
    <a:firstCol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firstCol>
    <a:lastRow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3" d="100"/>
          <a:sy n="123" d="100"/>
        </p:scale>
        <p:origin x="-444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 bwMode="auto">
          <a:xfrm>
            <a:off x="680575" y="-47625"/>
            <a:ext cx="8463834" cy="5248269"/>
            <a:chOff x="680575" y="-47625"/>
            <a:chExt cx="8463834" cy="5248269"/>
          </a:xfrm>
        </p:grpSpPr>
        <p:sp>
          <p:nvSpPr>
            <p:cNvPr id="10" name="Google Shape;10;p2"/>
            <p:cNvSpPr/>
            <p:nvPr/>
          </p:nvSpPr>
          <p:spPr bwMode="auto">
            <a:xfrm>
              <a:off x="680575" y="0"/>
              <a:ext cx="4513625" cy="3452180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 bwMode="auto">
            <a:xfrm>
              <a:off x="2065675" y="-47625"/>
              <a:ext cx="7078734" cy="5248269"/>
            </a:xfrm>
            <a:custGeom>
              <a:avLst/>
              <a:gdLst/>
              <a:ahLst/>
              <a:cxnLst/>
              <a:rect l="l" t="t" r="r" b="b"/>
              <a:pathLst>
                <a:path w="159028" h="165014" extrusionOk="0">
                  <a:moveTo>
                    <a:pt x="47647" y="0"/>
                  </a:moveTo>
                  <a:cubicBezTo>
                    <a:pt x="18959" y="18460"/>
                    <a:pt x="1" y="50701"/>
                    <a:pt x="1" y="87309"/>
                  </a:cubicBezTo>
                  <a:lnTo>
                    <a:pt x="1" y="87309"/>
                  </a:lnTo>
                  <a:cubicBezTo>
                    <a:pt x="1" y="118241"/>
                    <a:pt x="13534" y="145993"/>
                    <a:pt x="34924" y="165013"/>
                  </a:cubicBezTo>
                  <a:lnTo>
                    <a:pt x="34924" y="165013"/>
                  </a:lnTo>
                  <a:lnTo>
                    <a:pt x="42346" y="165013"/>
                  </a:lnTo>
                  <a:lnTo>
                    <a:pt x="159028" y="165013"/>
                  </a:lnTo>
                  <a:lnTo>
                    <a:pt x="15902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 bwMode="auto">
          <a:xfrm>
            <a:off x="-876125" y="281075"/>
            <a:ext cx="5613175" cy="6826250"/>
            <a:chOff x="-876125" y="281075"/>
            <a:chExt cx="5613175" cy="6826250"/>
          </a:xfrm>
        </p:grpSpPr>
        <p:sp>
          <p:nvSpPr>
            <p:cNvPr id="13" name="Google Shape;13;p2"/>
            <p:cNvSpPr/>
            <p:nvPr/>
          </p:nvSpPr>
          <p:spPr bwMode="auto">
            <a:xfrm rot="-5400000">
              <a:off x="238800" y="374775"/>
              <a:ext cx="1102500" cy="11025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 bwMode="auto">
            <a:xfrm>
              <a:off x="1438850" y="3809125"/>
              <a:ext cx="3298199" cy="329819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 bwMode="auto">
            <a:xfrm>
              <a:off x="-876125" y="2666125"/>
              <a:ext cx="2941800" cy="2941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 bwMode="auto">
            <a:xfrm>
              <a:off x="1284638" y="2715025"/>
              <a:ext cx="1761000" cy="1761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 bwMode="auto">
            <a:xfrm rot="-5400000">
              <a:off x="2674800" y="281075"/>
              <a:ext cx="727799" cy="7277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 bwMode="auto">
            <a:xfrm rot="-5400000">
              <a:off x="577375" y="3685500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 bwMode="auto">
            <a:xfrm rot="-5400000">
              <a:off x="2619075" y="4090225"/>
              <a:ext cx="1566600" cy="15666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 bwMode="auto">
            <a:xfrm rot="10800000">
              <a:off x="1743648" y="2992024"/>
              <a:ext cx="627600" cy="6276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 bwMode="auto">
          <a:xfrm>
            <a:off x="133485" y="140377"/>
            <a:ext cx="2388924" cy="4695662"/>
            <a:chOff x="133485" y="140377"/>
            <a:chExt cx="2388924" cy="4695662"/>
          </a:xfrm>
        </p:grpSpPr>
        <p:grpSp>
          <p:nvGrpSpPr>
            <p:cNvPr id="22" name="Google Shape;22;p2"/>
            <p:cNvGrpSpPr/>
            <p:nvPr/>
          </p:nvGrpSpPr>
          <p:grpSpPr bwMode="auto">
            <a:xfrm>
              <a:off x="133485" y="4043352"/>
              <a:ext cx="187337" cy="187337"/>
              <a:chOff x="271750" y="1789425"/>
              <a:chExt cx="318600" cy="318600"/>
            </a:xfrm>
          </p:grpSpPr>
          <p:sp>
            <p:nvSpPr>
              <p:cNvPr id="23" name="Google Shape;23;p2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 bwMode="auto">
            <a:xfrm>
              <a:off x="1887585" y="1477277"/>
              <a:ext cx="187337" cy="187337"/>
              <a:chOff x="271750" y="1789425"/>
              <a:chExt cx="318600" cy="318600"/>
            </a:xfrm>
          </p:grpSpPr>
          <p:sp>
            <p:nvSpPr>
              <p:cNvPr id="26" name="Google Shape;26;p2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 bwMode="auto">
            <a:xfrm>
              <a:off x="1249710" y="140377"/>
              <a:ext cx="187337" cy="187337"/>
              <a:chOff x="271750" y="1789425"/>
              <a:chExt cx="318600" cy="318600"/>
            </a:xfrm>
          </p:grpSpPr>
          <p:sp>
            <p:nvSpPr>
              <p:cNvPr id="29" name="Google Shape;29;p2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 bwMode="auto">
            <a:xfrm>
              <a:off x="305885" y="1978027"/>
              <a:ext cx="187337" cy="187337"/>
              <a:chOff x="271750" y="1789425"/>
              <a:chExt cx="318600" cy="318600"/>
            </a:xfrm>
          </p:grpSpPr>
          <p:sp>
            <p:nvSpPr>
              <p:cNvPr id="32" name="Google Shape;32;p2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 bwMode="auto">
            <a:xfrm>
              <a:off x="2335072" y="4648702"/>
              <a:ext cx="187337" cy="187337"/>
              <a:chOff x="271750" y="1789425"/>
              <a:chExt cx="318600" cy="318600"/>
            </a:xfrm>
          </p:grpSpPr>
          <p:sp>
            <p:nvSpPr>
              <p:cNvPr id="35" name="Google Shape;35;p2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 bwMode="auto">
          <a:xfrm>
            <a:off x="2400400" y="1571000"/>
            <a:ext cx="6028500" cy="1569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 bwMode="auto">
          <a:xfrm>
            <a:off x="2400400" y="3468074"/>
            <a:ext cx="60285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51" name="Google Shape;251;p11"/>
          <p:cNvGrpSpPr/>
          <p:nvPr/>
        </p:nvGrpSpPr>
        <p:grpSpPr bwMode="auto">
          <a:xfrm>
            <a:off x="-1333846" y="-2133600"/>
            <a:ext cx="10515371" cy="7277100"/>
            <a:chOff x="-1333846" y="-2133600"/>
            <a:chExt cx="10515371" cy="7277100"/>
          </a:xfrm>
        </p:grpSpPr>
        <p:sp>
          <p:nvSpPr>
            <p:cNvPr id="252" name="Google Shape;252;p11"/>
            <p:cNvSpPr/>
            <p:nvPr/>
          </p:nvSpPr>
          <p:spPr bwMode="auto">
            <a:xfrm rot="3600121">
              <a:off x="245315" y="-1707902"/>
              <a:ext cx="4633104" cy="6321935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 bwMode="auto">
            <a:xfrm rot="-5400000">
              <a:off x="2632675" y="-1405350"/>
              <a:ext cx="3878699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254" name="Google Shape;254;p11"/>
          <p:cNvGrpSpPr/>
          <p:nvPr/>
        </p:nvGrpSpPr>
        <p:grpSpPr bwMode="auto">
          <a:xfrm>
            <a:off x="-1465166" y="-1815225"/>
            <a:ext cx="11226791" cy="8531125"/>
            <a:chOff x="-1465166" y="-1815225"/>
            <a:chExt cx="11226791" cy="8531125"/>
          </a:xfrm>
        </p:grpSpPr>
        <p:sp>
          <p:nvSpPr>
            <p:cNvPr id="255" name="Google Shape;255;p11"/>
            <p:cNvSpPr/>
            <p:nvPr/>
          </p:nvSpPr>
          <p:spPr bwMode="auto">
            <a:xfrm>
              <a:off x="5277925" y="-1815225"/>
              <a:ext cx="4194600" cy="41946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256" name="Google Shape;256;p11"/>
            <p:cNvGrpSpPr/>
            <p:nvPr/>
          </p:nvGrpSpPr>
          <p:grpSpPr bwMode="auto">
            <a:xfrm flipH="1">
              <a:off x="-1465166" y="1254625"/>
              <a:ext cx="11226791" cy="5461274"/>
              <a:chOff x="-1036142" y="1254625"/>
              <a:chExt cx="11226791" cy="5461274"/>
            </a:xfrm>
          </p:grpSpPr>
          <p:sp>
            <p:nvSpPr>
              <p:cNvPr id="257" name="Google Shape;257;p11"/>
              <p:cNvSpPr/>
              <p:nvPr/>
            </p:nvSpPr>
            <p:spPr bwMode="auto">
              <a:xfrm>
                <a:off x="6892450" y="2195700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 bwMode="auto">
              <a:xfrm rot="-5400000">
                <a:off x="8264400" y="3140900"/>
                <a:ext cx="727799" cy="727799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259" name="Google Shape;259;p11"/>
              <p:cNvSpPr/>
              <p:nvPr/>
            </p:nvSpPr>
            <p:spPr bwMode="auto">
              <a:xfrm>
                <a:off x="5713525" y="3774100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260" name="Google Shape;260;p11"/>
              <p:cNvSpPr/>
              <p:nvPr/>
            </p:nvSpPr>
            <p:spPr bwMode="auto">
              <a:xfrm rot="-5400000">
                <a:off x="-1036142" y="1254625"/>
                <a:ext cx="1825500" cy="18255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261" name="Google Shape;261;p11"/>
          <p:cNvGrpSpPr/>
          <p:nvPr/>
        </p:nvGrpSpPr>
        <p:grpSpPr bwMode="auto">
          <a:xfrm>
            <a:off x="-103915" y="2"/>
            <a:ext cx="9104765" cy="5226611"/>
            <a:chOff x="-103915" y="2"/>
            <a:chExt cx="9104765" cy="5226611"/>
          </a:xfrm>
        </p:grpSpPr>
        <p:grpSp>
          <p:nvGrpSpPr>
            <p:cNvPr id="262" name="Google Shape;262;p11"/>
            <p:cNvGrpSpPr/>
            <p:nvPr/>
          </p:nvGrpSpPr>
          <p:grpSpPr bwMode="auto">
            <a:xfrm>
              <a:off x="-103915" y="578752"/>
              <a:ext cx="8626487" cy="4647862"/>
              <a:chOff x="-103915" y="578752"/>
              <a:chExt cx="8626487" cy="4647862"/>
            </a:xfrm>
          </p:grpSpPr>
          <p:grpSp>
            <p:nvGrpSpPr>
              <p:cNvPr id="263" name="Google Shape;263;p11"/>
              <p:cNvGrpSpPr/>
              <p:nvPr/>
            </p:nvGrpSpPr>
            <p:grpSpPr bwMode="auto">
              <a:xfrm>
                <a:off x="8335235" y="578752"/>
                <a:ext cx="187337" cy="187337"/>
                <a:chOff x="271750" y="1789425"/>
                <a:chExt cx="318600" cy="318600"/>
              </a:xfrm>
            </p:grpSpPr>
            <p:sp>
              <p:nvSpPr>
                <p:cNvPr id="264" name="Google Shape;264;p11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65" name="Google Shape;265;p11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266" name="Google Shape;266;p11"/>
              <p:cNvGrpSpPr/>
              <p:nvPr/>
            </p:nvGrpSpPr>
            <p:grpSpPr bwMode="auto">
              <a:xfrm>
                <a:off x="-103915" y="4566627"/>
                <a:ext cx="187337" cy="187337"/>
                <a:chOff x="271750" y="1789425"/>
                <a:chExt cx="318600" cy="318600"/>
              </a:xfrm>
            </p:grpSpPr>
            <p:sp>
              <p:nvSpPr>
                <p:cNvPr id="267" name="Google Shape;267;p11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269" name="Google Shape;269;p11"/>
              <p:cNvGrpSpPr/>
              <p:nvPr/>
            </p:nvGrpSpPr>
            <p:grpSpPr bwMode="auto">
              <a:xfrm>
                <a:off x="673535" y="5039277"/>
                <a:ext cx="187337" cy="187337"/>
                <a:chOff x="271750" y="1789425"/>
                <a:chExt cx="318600" cy="318600"/>
              </a:xfrm>
            </p:grpSpPr>
            <p:sp>
              <p:nvSpPr>
                <p:cNvPr id="270" name="Google Shape;270;p11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grpSp>
          <p:nvGrpSpPr>
            <p:cNvPr id="272" name="Google Shape;272;p11"/>
            <p:cNvGrpSpPr/>
            <p:nvPr/>
          </p:nvGrpSpPr>
          <p:grpSpPr bwMode="auto">
            <a:xfrm flipH="1">
              <a:off x="8813513" y="2"/>
              <a:ext cx="187337" cy="187337"/>
              <a:chOff x="271750" y="1789425"/>
              <a:chExt cx="318600" cy="318600"/>
            </a:xfrm>
          </p:grpSpPr>
          <p:sp>
            <p:nvSpPr>
              <p:cNvPr id="273" name="Google Shape;273;p11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274" name="Google Shape;274;p11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275" name="Google Shape;275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276" name="Google Shape;276;p11"/>
          <p:cNvSpPr txBox="1">
            <a:spLocks noGrp="1"/>
          </p:cNvSpPr>
          <p:nvPr>
            <p:ph type="subTitle" idx="1"/>
          </p:nvPr>
        </p:nvSpPr>
        <p:spPr bwMode="auto"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>
            <a:spLocks noGrp="1"/>
          </p:cNvSpPr>
          <p:nvPr>
            <p:ph type="sldNum" idx="12"/>
          </p:nvPr>
        </p:nvSpPr>
        <p:spPr bwMode="auto"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Aft>
                <a:spcPts val="0"/>
              </a:spcAft>
              <a:buNone/>
              <a:defRPr/>
            </a:lvl1pPr>
            <a:lvl2pPr lvl="1">
              <a:spcAft>
                <a:spcPts val="0"/>
              </a:spcAft>
              <a:buNone/>
              <a:defRPr/>
            </a:lvl2pPr>
            <a:lvl3pPr lvl="2">
              <a:spcAft>
                <a:spcPts val="0"/>
              </a:spcAft>
              <a:buNone/>
              <a:defRPr/>
            </a:lvl3pPr>
            <a:lvl4pPr lvl="3">
              <a:spcAft>
                <a:spcPts val="0"/>
              </a:spcAft>
              <a:buNone/>
              <a:defRPr/>
            </a:lvl4pPr>
            <a:lvl5pPr lvl="4">
              <a:spcAft>
                <a:spcPts val="0"/>
              </a:spcAft>
              <a:buNone/>
              <a:defRPr/>
            </a:lvl5pPr>
            <a:lvl6pPr lvl="5">
              <a:spcAft>
                <a:spcPts val="0"/>
              </a:spcAft>
              <a:buNone/>
              <a:defRPr/>
            </a:lvl6pPr>
            <a:lvl7pPr lvl="6">
              <a:spcAft>
                <a:spcPts val="0"/>
              </a:spcAft>
              <a:buNone/>
              <a:defRPr/>
            </a:lvl7pPr>
            <a:lvl8pPr lvl="7">
              <a:spcAft>
                <a:spcPts val="0"/>
              </a:spcAft>
              <a:buNone/>
              <a:defRPr/>
            </a:lvl8pPr>
            <a:lvl9pPr lvl="8">
              <a:spcAft>
                <a:spcPts val="0"/>
              </a:spcAft>
              <a:buNone/>
              <a:defRPr/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able of contents" userDrawn="1">
  <p:cSld name="BLANK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80" name="Google Shape;280;p13"/>
          <p:cNvGrpSpPr/>
          <p:nvPr/>
        </p:nvGrpSpPr>
        <p:grpSpPr bwMode="auto">
          <a:xfrm>
            <a:off x="-1333846" y="-2133600"/>
            <a:ext cx="11263571" cy="7277100"/>
            <a:chOff x="-1333846" y="-2133600"/>
            <a:chExt cx="11263571" cy="7277100"/>
          </a:xfrm>
        </p:grpSpPr>
        <p:sp>
          <p:nvSpPr>
            <p:cNvPr id="281" name="Google Shape;281;p13"/>
            <p:cNvSpPr/>
            <p:nvPr/>
          </p:nvSpPr>
          <p:spPr bwMode="auto">
            <a:xfrm rot="3600121">
              <a:off x="245315" y="-1707902"/>
              <a:ext cx="4633104" cy="6321935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 bwMode="auto">
            <a:xfrm rot="-5400000">
              <a:off x="2632675" y="-1405350"/>
              <a:ext cx="3878699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 bwMode="auto">
            <a:xfrm>
              <a:off x="5735125" y="-748425"/>
              <a:ext cx="4194600" cy="41946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284" name="Google Shape;284;p13"/>
          <p:cNvGrpSpPr/>
          <p:nvPr/>
        </p:nvGrpSpPr>
        <p:grpSpPr bwMode="auto">
          <a:xfrm>
            <a:off x="52000" y="-1941000"/>
            <a:ext cx="8084600" cy="7728975"/>
            <a:chOff x="52000" y="-1941000"/>
            <a:chExt cx="8084600" cy="7728975"/>
          </a:xfrm>
        </p:grpSpPr>
        <p:sp>
          <p:nvSpPr>
            <p:cNvPr id="285" name="Google Shape;285;p13"/>
            <p:cNvSpPr/>
            <p:nvPr/>
          </p:nvSpPr>
          <p:spPr bwMode="auto">
            <a:xfrm>
              <a:off x="4863350" y="-1941000"/>
              <a:ext cx="2941800" cy="2941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 bwMode="auto">
            <a:xfrm rot="-5400000">
              <a:off x="6570000" y="265975"/>
              <a:ext cx="1566600" cy="15666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 bwMode="auto">
            <a:xfrm rot="-5400000">
              <a:off x="52000" y="4221375"/>
              <a:ext cx="1566600" cy="15666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 bwMode="auto">
          <a:xfrm>
            <a:off x="7962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796200" y="18012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1"/>
          </p:nvPr>
        </p:nvSpPr>
        <p:spPr bwMode="auto">
          <a:xfrm>
            <a:off x="720000" y="3206075"/>
            <a:ext cx="2391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3"/>
          </p:nvPr>
        </p:nvSpPr>
        <p:spPr bwMode="auto">
          <a:xfrm>
            <a:off x="34800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4" hasCustomPrompt="1"/>
          </p:nvPr>
        </p:nvSpPr>
        <p:spPr bwMode="auto">
          <a:xfrm>
            <a:off x="3480000" y="18012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5"/>
          </p:nvPr>
        </p:nvSpPr>
        <p:spPr bwMode="auto">
          <a:xfrm>
            <a:off x="3360150" y="3206075"/>
            <a:ext cx="2391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6"/>
          </p:nvPr>
        </p:nvSpPr>
        <p:spPr bwMode="auto">
          <a:xfrm>
            <a:off x="61638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7" hasCustomPrompt="1"/>
          </p:nvPr>
        </p:nvSpPr>
        <p:spPr bwMode="auto">
          <a:xfrm>
            <a:off x="6163800" y="18012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8"/>
          </p:nvPr>
        </p:nvSpPr>
        <p:spPr bwMode="auto">
          <a:xfrm>
            <a:off x="6033000" y="3206075"/>
            <a:ext cx="2391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9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grpSp>
        <p:nvGrpSpPr>
          <p:cNvPr id="298" name="Google Shape;298;p13"/>
          <p:cNvGrpSpPr/>
          <p:nvPr/>
        </p:nvGrpSpPr>
        <p:grpSpPr bwMode="auto">
          <a:xfrm>
            <a:off x="340410" y="682677"/>
            <a:ext cx="187337" cy="187337"/>
            <a:chOff x="271750" y="1789425"/>
            <a:chExt cx="318600" cy="318600"/>
          </a:xfrm>
        </p:grpSpPr>
        <p:sp>
          <p:nvSpPr>
            <p:cNvPr id="299" name="Google Shape;299;p13"/>
            <p:cNvSpPr/>
            <p:nvPr/>
          </p:nvSpPr>
          <p:spPr bwMode="auto">
            <a:xfrm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 bwMode="auto">
            <a:xfrm rot="5400000"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 bwMode="auto">
          <a:xfrm>
            <a:off x="6163810" y="-65898"/>
            <a:ext cx="2723687" cy="4957187"/>
            <a:chOff x="6163810" y="-65898"/>
            <a:chExt cx="2723687" cy="4957187"/>
          </a:xfrm>
        </p:grpSpPr>
        <p:grpSp>
          <p:nvGrpSpPr>
            <p:cNvPr id="302" name="Google Shape;302;p13"/>
            <p:cNvGrpSpPr/>
            <p:nvPr/>
          </p:nvGrpSpPr>
          <p:grpSpPr bwMode="auto">
            <a:xfrm>
              <a:off x="7490059" y="4703952"/>
              <a:ext cx="187337" cy="187337"/>
              <a:chOff x="271750" y="1789425"/>
              <a:chExt cx="318600" cy="318600"/>
            </a:xfrm>
          </p:grpSpPr>
          <p:sp>
            <p:nvSpPr>
              <p:cNvPr id="303" name="Google Shape;303;p1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05" name="Google Shape;305;p13"/>
            <p:cNvGrpSpPr/>
            <p:nvPr/>
          </p:nvGrpSpPr>
          <p:grpSpPr bwMode="auto">
            <a:xfrm>
              <a:off x="8700160" y="3690877"/>
              <a:ext cx="187337" cy="187337"/>
              <a:chOff x="271750" y="1789425"/>
              <a:chExt cx="318600" cy="318600"/>
            </a:xfrm>
          </p:grpSpPr>
          <p:sp>
            <p:nvSpPr>
              <p:cNvPr id="306" name="Google Shape;306;p1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08" name="Google Shape;308;p13"/>
            <p:cNvGrpSpPr/>
            <p:nvPr/>
          </p:nvGrpSpPr>
          <p:grpSpPr bwMode="auto">
            <a:xfrm>
              <a:off x="6163810" y="-65898"/>
              <a:ext cx="187337" cy="187337"/>
              <a:chOff x="271750" y="1789425"/>
              <a:chExt cx="318600" cy="318600"/>
            </a:xfrm>
          </p:grpSpPr>
          <p:sp>
            <p:nvSpPr>
              <p:cNvPr id="309" name="Google Shape;309;p1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" userDrawn="1">
  <p:cSld name="TITLE_AND_BODY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12" name="Google Shape;312;p14"/>
          <p:cNvGrpSpPr/>
          <p:nvPr/>
        </p:nvGrpSpPr>
        <p:grpSpPr bwMode="auto">
          <a:xfrm flipH="1">
            <a:off x="-876144" y="-35800"/>
            <a:ext cx="8463843" cy="5236299"/>
            <a:chOff x="680575" y="0"/>
            <a:chExt cx="8463843" cy="5200416"/>
          </a:xfrm>
        </p:grpSpPr>
        <p:sp>
          <p:nvSpPr>
            <p:cNvPr id="313" name="Google Shape;313;p14"/>
            <p:cNvSpPr/>
            <p:nvPr/>
          </p:nvSpPr>
          <p:spPr bwMode="auto">
            <a:xfrm>
              <a:off x="680575" y="0"/>
              <a:ext cx="4513625" cy="3452180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 bwMode="auto">
            <a:xfrm>
              <a:off x="2065684" y="0"/>
              <a:ext cx="7078734" cy="5200416"/>
            </a:xfrm>
            <a:custGeom>
              <a:avLst/>
              <a:gdLst/>
              <a:ahLst/>
              <a:cxnLst/>
              <a:rect l="l" t="t" r="r" b="b"/>
              <a:pathLst>
                <a:path w="159028" h="165014" extrusionOk="0">
                  <a:moveTo>
                    <a:pt x="47647" y="0"/>
                  </a:moveTo>
                  <a:cubicBezTo>
                    <a:pt x="18959" y="18460"/>
                    <a:pt x="1" y="50701"/>
                    <a:pt x="1" y="87309"/>
                  </a:cubicBezTo>
                  <a:lnTo>
                    <a:pt x="1" y="87309"/>
                  </a:lnTo>
                  <a:cubicBezTo>
                    <a:pt x="1" y="118241"/>
                    <a:pt x="13534" y="145993"/>
                    <a:pt x="34924" y="165013"/>
                  </a:cubicBezTo>
                  <a:lnTo>
                    <a:pt x="34924" y="165013"/>
                  </a:lnTo>
                  <a:lnTo>
                    <a:pt x="42346" y="165013"/>
                  </a:lnTo>
                  <a:lnTo>
                    <a:pt x="159028" y="165013"/>
                  </a:lnTo>
                  <a:lnTo>
                    <a:pt x="15902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15" name="Google Shape;315;p14"/>
          <p:cNvGrpSpPr/>
          <p:nvPr/>
        </p:nvGrpSpPr>
        <p:grpSpPr bwMode="auto">
          <a:xfrm>
            <a:off x="-611191" y="374775"/>
            <a:ext cx="9755600" cy="6732550"/>
            <a:chOff x="-611191" y="374775"/>
            <a:chExt cx="9755600" cy="6732550"/>
          </a:xfrm>
        </p:grpSpPr>
        <p:grpSp>
          <p:nvGrpSpPr>
            <p:cNvPr id="316" name="Google Shape;316;p14"/>
            <p:cNvGrpSpPr/>
            <p:nvPr/>
          </p:nvGrpSpPr>
          <p:grpSpPr bwMode="auto">
            <a:xfrm flipH="1">
              <a:off x="-611191" y="374775"/>
              <a:ext cx="9755600" cy="6732550"/>
              <a:chOff x="-876125" y="374775"/>
              <a:chExt cx="9755600" cy="6732550"/>
            </a:xfrm>
          </p:grpSpPr>
          <p:sp>
            <p:nvSpPr>
              <p:cNvPr id="317" name="Google Shape;317;p14"/>
              <p:cNvSpPr/>
              <p:nvPr/>
            </p:nvSpPr>
            <p:spPr bwMode="auto">
              <a:xfrm rot="-5400000">
                <a:off x="238800" y="374775"/>
                <a:ext cx="1102500" cy="11025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18" name="Google Shape;318;p14"/>
              <p:cNvSpPr/>
              <p:nvPr/>
            </p:nvSpPr>
            <p:spPr bwMode="auto">
              <a:xfrm>
                <a:off x="1286450" y="3809125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19" name="Google Shape;319;p14"/>
              <p:cNvSpPr/>
              <p:nvPr/>
            </p:nvSpPr>
            <p:spPr bwMode="auto">
              <a:xfrm>
                <a:off x="-876125" y="2666125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20" name="Google Shape;320;p14"/>
              <p:cNvSpPr/>
              <p:nvPr/>
            </p:nvSpPr>
            <p:spPr bwMode="auto">
              <a:xfrm>
                <a:off x="1284638" y="2715025"/>
                <a:ext cx="1761000" cy="1761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21" name="Google Shape;321;p14"/>
              <p:cNvSpPr/>
              <p:nvPr/>
            </p:nvSpPr>
            <p:spPr bwMode="auto">
              <a:xfrm rot="-5400000">
                <a:off x="8151675" y="3557100"/>
                <a:ext cx="727799" cy="727799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22" name="Google Shape;322;p14"/>
              <p:cNvSpPr/>
              <p:nvPr/>
            </p:nvSpPr>
            <p:spPr bwMode="auto">
              <a:xfrm rot="-5400000">
                <a:off x="577375" y="3685500"/>
                <a:ext cx="599400" cy="5994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23" name="Google Shape;323;p14"/>
              <p:cNvSpPr/>
              <p:nvPr/>
            </p:nvSpPr>
            <p:spPr bwMode="auto">
              <a:xfrm rot="-5400000">
                <a:off x="2161875" y="4090225"/>
                <a:ext cx="1566600" cy="15666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24" name="Google Shape;324;p14"/>
              <p:cNvSpPr/>
              <p:nvPr/>
            </p:nvSpPr>
            <p:spPr bwMode="auto">
              <a:xfrm rot="10800000">
                <a:off x="1743648" y="2992024"/>
                <a:ext cx="627600" cy="6276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325" name="Google Shape;325;p14"/>
            <p:cNvSpPr/>
            <p:nvPr/>
          </p:nvSpPr>
          <p:spPr bwMode="auto">
            <a:xfrm rot="5400000" flipH="1">
              <a:off x="126134" y="4233100"/>
              <a:ext cx="1566600" cy="15666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 bwMode="auto">
            <a:xfrm rot="5400000" flipH="1">
              <a:off x="776434" y="4390350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27" name="Google Shape;327;p14"/>
          <p:cNvGrpSpPr/>
          <p:nvPr/>
        </p:nvGrpSpPr>
        <p:grpSpPr bwMode="auto">
          <a:xfrm flipH="1">
            <a:off x="5745875" y="140377"/>
            <a:ext cx="2388924" cy="4695662"/>
            <a:chOff x="133485" y="140377"/>
            <a:chExt cx="2388924" cy="4695662"/>
          </a:xfrm>
        </p:grpSpPr>
        <p:grpSp>
          <p:nvGrpSpPr>
            <p:cNvPr id="328" name="Google Shape;328;p14"/>
            <p:cNvGrpSpPr/>
            <p:nvPr/>
          </p:nvGrpSpPr>
          <p:grpSpPr bwMode="auto">
            <a:xfrm>
              <a:off x="133485" y="4043352"/>
              <a:ext cx="187337" cy="187337"/>
              <a:chOff x="271750" y="1789425"/>
              <a:chExt cx="318600" cy="318600"/>
            </a:xfrm>
          </p:grpSpPr>
          <p:sp>
            <p:nvSpPr>
              <p:cNvPr id="329" name="Google Shape;329;p14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30" name="Google Shape;330;p14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31" name="Google Shape;331;p14"/>
            <p:cNvGrpSpPr/>
            <p:nvPr/>
          </p:nvGrpSpPr>
          <p:grpSpPr bwMode="auto">
            <a:xfrm>
              <a:off x="1887585" y="1477277"/>
              <a:ext cx="187337" cy="187337"/>
              <a:chOff x="271750" y="1789425"/>
              <a:chExt cx="318600" cy="318600"/>
            </a:xfrm>
          </p:grpSpPr>
          <p:sp>
            <p:nvSpPr>
              <p:cNvPr id="332" name="Google Shape;332;p14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33" name="Google Shape;333;p14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34" name="Google Shape;334;p14"/>
            <p:cNvGrpSpPr/>
            <p:nvPr/>
          </p:nvGrpSpPr>
          <p:grpSpPr bwMode="auto">
            <a:xfrm>
              <a:off x="1249710" y="140377"/>
              <a:ext cx="187337" cy="187337"/>
              <a:chOff x="271750" y="1789425"/>
              <a:chExt cx="318600" cy="318600"/>
            </a:xfrm>
          </p:grpSpPr>
          <p:sp>
            <p:nvSpPr>
              <p:cNvPr id="335" name="Google Shape;335;p14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36" name="Google Shape;336;p14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37" name="Google Shape;337;p14"/>
            <p:cNvGrpSpPr/>
            <p:nvPr/>
          </p:nvGrpSpPr>
          <p:grpSpPr bwMode="auto">
            <a:xfrm>
              <a:off x="305885" y="1978027"/>
              <a:ext cx="187337" cy="187337"/>
              <a:chOff x="271750" y="1789425"/>
              <a:chExt cx="318600" cy="318600"/>
            </a:xfrm>
          </p:grpSpPr>
          <p:sp>
            <p:nvSpPr>
              <p:cNvPr id="338" name="Google Shape;338;p14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39" name="Google Shape;339;p14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40" name="Google Shape;340;p14"/>
            <p:cNvGrpSpPr/>
            <p:nvPr/>
          </p:nvGrpSpPr>
          <p:grpSpPr bwMode="auto">
            <a:xfrm>
              <a:off x="2335072" y="4648702"/>
              <a:ext cx="187337" cy="187337"/>
              <a:chOff x="271750" y="1789425"/>
              <a:chExt cx="318600" cy="318600"/>
            </a:xfrm>
          </p:grpSpPr>
          <p:sp>
            <p:nvSpPr>
              <p:cNvPr id="341" name="Google Shape;341;p14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42" name="Google Shape;342;p14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343" name="Google Shape;343;p14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4" name="Google Shape;344;p14"/>
          <p:cNvSpPr txBox="1">
            <a:spLocks noGrp="1"/>
          </p:cNvSpPr>
          <p:nvPr>
            <p:ph type="body" idx="1"/>
          </p:nvPr>
        </p:nvSpPr>
        <p:spPr bwMode="auto">
          <a:xfrm>
            <a:off x="720000" y="1267700"/>
            <a:ext cx="4662600" cy="30585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 1" userDrawn="1">
  <p:cSld name="TITLE_AND_BODY_1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body" idx="1"/>
          </p:nvPr>
        </p:nvSpPr>
        <p:spPr bwMode="auto">
          <a:xfrm>
            <a:off x="720000" y="1102175"/>
            <a:ext cx="7704000" cy="48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 2" userDrawn="1">
  <p:cSld name="TITLE_AND_BODY_1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49" name="Google Shape;349;p16"/>
          <p:cNvGrpSpPr/>
          <p:nvPr/>
        </p:nvGrpSpPr>
        <p:grpSpPr bwMode="auto">
          <a:xfrm rot="10800000" flipH="1">
            <a:off x="-2417398" y="-2664850"/>
            <a:ext cx="11637689" cy="7808350"/>
            <a:chOff x="-2379860" y="-71572"/>
            <a:chExt cx="11599411" cy="7808350"/>
          </a:xfrm>
        </p:grpSpPr>
        <p:sp>
          <p:nvSpPr>
            <p:cNvPr id="350" name="Google Shape;350;p16"/>
            <p:cNvSpPr/>
            <p:nvPr/>
          </p:nvSpPr>
          <p:spPr bwMode="auto">
            <a:xfrm>
              <a:off x="-39349" y="-71572"/>
              <a:ext cx="9258900" cy="52152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 bwMode="auto">
            <a:xfrm rot="-5400000">
              <a:off x="2235932" y="-1802097"/>
              <a:ext cx="4672200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 bwMode="auto">
            <a:xfrm rot="6300194">
              <a:off x="-1616976" y="3366575"/>
              <a:ext cx="3495192" cy="4261369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53" name="Google Shape;353;p16"/>
          <p:cNvGrpSpPr/>
          <p:nvPr/>
        </p:nvGrpSpPr>
        <p:grpSpPr bwMode="auto">
          <a:xfrm>
            <a:off x="-1014666" y="1901734"/>
            <a:ext cx="11560225" cy="3650874"/>
            <a:chOff x="-1014666" y="1901734"/>
            <a:chExt cx="11560225" cy="3650874"/>
          </a:xfrm>
        </p:grpSpPr>
        <p:grpSp>
          <p:nvGrpSpPr>
            <p:cNvPr id="354" name="Google Shape;354;p16"/>
            <p:cNvGrpSpPr/>
            <p:nvPr/>
          </p:nvGrpSpPr>
          <p:grpSpPr bwMode="auto">
            <a:xfrm flipH="1">
              <a:off x="-1014666" y="1901734"/>
              <a:ext cx="11560225" cy="3650874"/>
              <a:chOff x="-2295675" y="2721275"/>
              <a:chExt cx="10834325" cy="3421625"/>
            </a:xfrm>
          </p:grpSpPr>
          <p:sp>
            <p:nvSpPr>
              <p:cNvPr id="355" name="Google Shape;355;p16"/>
              <p:cNvSpPr/>
              <p:nvPr/>
            </p:nvSpPr>
            <p:spPr bwMode="auto">
              <a:xfrm>
                <a:off x="-2295675" y="2721275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 bwMode="auto">
              <a:xfrm>
                <a:off x="5596850" y="3077675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57" name="Google Shape;357;p16"/>
              <p:cNvSpPr/>
              <p:nvPr/>
            </p:nvSpPr>
            <p:spPr bwMode="auto">
              <a:xfrm>
                <a:off x="4599338" y="4381900"/>
                <a:ext cx="1761000" cy="1761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58" name="Google Shape;358;p16"/>
              <p:cNvSpPr/>
              <p:nvPr/>
            </p:nvSpPr>
            <p:spPr bwMode="auto">
              <a:xfrm rot="10800000">
                <a:off x="4969248" y="4573175"/>
                <a:ext cx="627600" cy="6276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359" name="Google Shape;359;p16"/>
            <p:cNvSpPr/>
            <p:nvPr/>
          </p:nvSpPr>
          <p:spPr bwMode="auto">
            <a:xfrm flipH="1">
              <a:off x="7573674" y="2686052"/>
              <a:ext cx="960000" cy="9600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 bwMode="auto">
            <a:xfrm rot="10800000" flipH="1">
              <a:off x="620012" y="2831261"/>
              <a:ext cx="669600" cy="6696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61" name="Google Shape;361;p16"/>
          <p:cNvGrpSpPr/>
          <p:nvPr/>
        </p:nvGrpSpPr>
        <p:grpSpPr bwMode="auto">
          <a:xfrm rot="10800000" flipH="1">
            <a:off x="87160" y="-78486"/>
            <a:ext cx="8626487" cy="4647862"/>
            <a:chOff x="-103915" y="578752"/>
            <a:chExt cx="8626487" cy="4647862"/>
          </a:xfrm>
        </p:grpSpPr>
        <p:grpSp>
          <p:nvGrpSpPr>
            <p:cNvPr id="362" name="Google Shape;362;p16"/>
            <p:cNvGrpSpPr/>
            <p:nvPr/>
          </p:nvGrpSpPr>
          <p:grpSpPr bwMode="auto">
            <a:xfrm>
              <a:off x="8335235" y="578752"/>
              <a:ext cx="187337" cy="187337"/>
              <a:chOff x="271750" y="1789425"/>
              <a:chExt cx="318600" cy="318600"/>
            </a:xfrm>
          </p:grpSpPr>
          <p:sp>
            <p:nvSpPr>
              <p:cNvPr id="363" name="Google Shape;363;p16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64" name="Google Shape;364;p16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65" name="Google Shape;365;p16"/>
            <p:cNvGrpSpPr/>
            <p:nvPr/>
          </p:nvGrpSpPr>
          <p:grpSpPr bwMode="auto">
            <a:xfrm>
              <a:off x="-103915" y="4566627"/>
              <a:ext cx="187337" cy="187337"/>
              <a:chOff x="271750" y="1789425"/>
              <a:chExt cx="318600" cy="318600"/>
            </a:xfrm>
          </p:grpSpPr>
          <p:sp>
            <p:nvSpPr>
              <p:cNvPr id="366" name="Google Shape;366;p16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67" name="Google Shape;367;p16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68" name="Google Shape;368;p16"/>
            <p:cNvGrpSpPr/>
            <p:nvPr/>
          </p:nvGrpSpPr>
          <p:grpSpPr bwMode="auto">
            <a:xfrm>
              <a:off x="673535" y="5039277"/>
              <a:ext cx="187337" cy="187337"/>
              <a:chOff x="271750" y="1789425"/>
              <a:chExt cx="318600" cy="318600"/>
            </a:xfrm>
          </p:grpSpPr>
          <p:sp>
            <p:nvSpPr>
              <p:cNvPr id="369" name="Google Shape;369;p16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70" name="Google Shape;370;p16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371" name="Google Shape;371;p16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2" name="Google Shape;372;p16"/>
          <p:cNvSpPr txBox="1">
            <a:spLocks noGrp="1"/>
          </p:cNvSpPr>
          <p:nvPr>
            <p:ph type="body" idx="1"/>
          </p:nvPr>
        </p:nvSpPr>
        <p:spPr bwMode="auto">
          <a:xfrm>
            <a:off x="720000" y="1102175"/>
            <a:ext cx="7704000" cy="350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BLANK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4" name="Google Shape;374;p17"/>
          <p:cNvGrpSpPr/>
          <p:nvPr/>
        </p:nvGrpSpPr>
        <p:grpSpPr bwMode="auto">
          <a:xfrm rot="10800000" flipH="1">
            <a:off x="-2417398" y="-2664850"/>
            <a:ext cx="11637689" cy="7808350"/>
            <a:chOff x="-2379860" y="-71572"/>
            <a:chExt cx="11599411" cy="7808350"/>
          </a:xfrm>
        </p:grpSpPr>
        <p:sp>
          <p:nvSpPr>
            <p:cNvPr id="375" name="Google Shape;375;p17"/>
            <p:cNvSpPr/>
            <p:nvPr/>
          </p:nvSpPr>
          <p:spPr bwMode="auto">
            <a:xfrm>
              <a:off x="-39349" y="-71572"/>
              <a:ext cx="9258900" cy="52152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 bwMode="auto">
            <a:xfrm rot="-5400000">
              <a:off x="2235932" y="-1802097"/>
              <a:ext cx="4672200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 bwMode="auto">
            <a:xfrm rot="6300194">
              <a:off x="-1616976" y="3366575"/>
              <a:ext cx="3495192" cy="4261369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78" name="Google Shape;378;p17"/>
          <p:cNvGrpSpPr/>
          <p:nvPr/>
        </p:nvGrpSpPr>
        <p:grpSpPr bwMode="auto">
          <a:xfrm>
            <a:off x="2088075" y="-157600"/>
            <a:ext cx="4984925" cy="5182750"/>
            <a:chOff x="2088075" y="-157600"/>
            <a:chExt cx="4984925" cy="5182750"/>
          </a:xfrm>
        </p:grpSpPr>
        <p:sp>
          <p:nvSpPr>
            <p:cNvPr id="379" name="Google Shape;379;p17"/>
            <p:cNvSpPr/>
            <p:nvPr/>
          </p:nvSpPr>
          <p:spPr bwMode="auto">
            <a:xfrm rot="-5400000">
              <a:off x="3204850" y="-157600"/>
              <a:ext cx="734100" cy="7341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 bwMode="auto">
            <a:xfrm rot="-5400000">
              <a:off x="2088225" y="339300"/>
              <a:ext cx="486000" cy="486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 bwMode="auto">
            <a:xfrm rot="-5400000">
              <a:off x="6149600" y="4101750"/>
              <a:ext cx="923100" cy="9237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 bwMode="auto">
            <a:xfrm rot="-5400000">
              <a:off x="5079075" y="3615900"/>
              <a:ext cx="486000" cy="486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83" name="Google Shape;383;p17"/>
          <p:cNvGrpSpPr/>
          <p:nvPr/>
        </p:nvGrpSpPr>
        <p:grpSpPr bwMode="auto">
          <a:xfrm>
            <a:off x="-1014666" y="1901734"/>
            <a:ext cx="11560225" cy="3650874"/>
            <a:chOff x="-1014666" y="1901734"/>
            <a:chExt cx="11560225" cy="3650874"/>
          </a:xfrm>
        </p:grpSpPr>
        <p:grpSp>
          <p:nvGrpSpPr>
            <p:cNvPr id="384" name="Google Shape;384;p17"/>
            <p:cNvGrpSpPr/>
            <p:nvPr/>
          </p:nvGrpSpPr>
          <p:grpSpPr bwMode="auto">
            <a:xfrm flipH="1">
              <a:off x="-1014666" y="1901734"/>
              <a:ext cx="11560225" cy="3650874"/>
              <a:chOff x="-2295675" y="2721275"/>
              <a:chExt cx="10834325" cy="3421625"/>
            </a:xfrm>
          </p:grpSpPr>
          <p:sp>
            <p:nvSpPr>
              <p:cNvPr id="385" name="Google Shape;385;p17"/>
              <p:cNvSpPr/>
              <p:nvPr/>
            </p:nvSpPr>
            <p:spPr bwMode="auto">
              <a:xfrm>
                <a:off x="-2295675" y="2721275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86" name="Google Shape;386;p17"/>
              <p:cNvSpPr/>
              <p:nvPr/>
            </p:nvSpPr>
            <p:spPr bwMode="auto">
              <a:xfrm>
                <a:off x="5596850" y="3077675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87" name="Google Shape;387;p17"/>
              <p:cNvSpPr/>
              <p:nvPr/>
            </p:nvSpPr>
            <p:spPr bwMode="auto">
              <a:xfrm>
                <a:off x="4599338" y="4381900"/>
                <a:ext cx="1761000" cy="1761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88" name="Google Shape;388;p17"/>
              <p:cNvSpPr/>
              <p:nvPr/>
            </p:nvSpPr>
            <p:spPr bwMode="auto">
              <a:xfrm rot="10800000">
                <a:off x="4969248" y="4573175"/>
                <a:ext cx="627600" cy="6276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389" name="Google Shape;389;p17"/>
            <p:cNvSpPr/>
            <p:nvPr/>
          </p:nvSpPr>
          <p:spPr bwMode="auto">
            <a:xfrm flipH="1">
              <a:off x="7573674" y="2686052"/>
              <a:ext cx="960000" cy="9600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 bwMode="auto">
            <a:xfrm rot="10800000" flipH="1">
              <a:off x="620012" y="2831261"/>
              <a:ext cx="669600" cy="6696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91" name="Google Shape;391;p17"/>
          <p:cNvGrpSpPr/>
          <p:nvPr/>
        </p:nvGrpSpPr>
        <p:grpSpPr bwMode="auto">
          <a:xfrm rot="10800000" flipH="1">
            <a:off x="87160" y="-78486"/>
            <a:ext cx="8626487" cy="4647862"/>
            <a:chOff x="-103915" y="578752"/>
            <a:chExt cx="8626487" cy="4647862"/>
          </a:xfrm>
        </p:grpSpPr>
        <p:grpSp>
          <p:nvGrpSpPr>
            <p:cNvPr id="392" name="Google Shape;392;p17"/>
            <p:cNvGrpSpPr/>
            <p:nvPr/>
          </p:nvGrpSpPr>
          <p:grpSpPr bwMode="auto">
            <a:xfrm>
              <a:off x="8335235" y="578752"/>
              <a:ext cx="187337" cy="187337"/>
              <a:chOff x="271750" y="1789425"/>
              <a:chExt cx="318600" cy="318600"/>
            </a:xfrm>
          </p:grpSpPr>
          <p:sp>
            <p:nvSpPr>
              <p:cNvPr id="393" name="Google Shape;393;p17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94" name="Google Shape;394;p17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95" name="Google Shape;395;p17"/>
            <p:cNvGrpSpPr/>
            <p:nvPr/>
          </p:nvGrpSpPr>
          <p:grpSpPr bwMode="auto">
            <a:xfrm>
              <a:off x="-103915" y="4566627"/>
              <a:ext cx="187337" cy="187337"/>
              <a:chOff x="271750" y="1789425"/>
              <a:chExt cx="318600" cy="318600"/>
            </a:xfrm>
          </p:grpSpPr>
          <p:sp>
            <p:nvSpPr>
              <p:cNvPr id="396" name="Google Shape;396;p17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97" name="Google Shape;397;p17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98" name="Google Shape;398;p17"/>
            <p:cNvGrpSpPr/>
            <p:nvPr/>
          </p:nvGrpSpPr>
          <p:grpSpPr bwMode="auto">
            <a:xfrm>
              <a:off x="673535" y="5039277"/>
              <a:ext cx="187337" cy="187337"/>
              <a:chOff x="271750" y="1789425"/>
              <a:chExt cx="318600" cy="318600"/>
            </a:xfrm>
          </p:grpSpPr>
          <p:sp>
            <p:nvSpPr>
              <p:cNvPr id="399" name="Google Shape;399;p17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400" name="Google Shape;400;p17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401" name="Google Shape;401;p17"/>
          <p:cNvSpPr txBox="1">
            <a:spLocks noGrp="1"/>
          </p:cNvSpPr>
          <p:nvPr>
            <p:ph type="title"/>
          </p:nvPr>
        </p:nvSpPr>
        <p:spPr bwMode="auto">
          <a:xfrm>
            <a:off x="2290025" y="27283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1"/>
          </p:nvPr>
        </p:nvSpPr>
        <p:spPr bwMode="auto">
          <a:xfrm>
            <a:off x="1828800" y="1251625"/>
            <a:ext cx="5486400" cy="12726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pPr>
              <a:defRPr/>
            </a:pPr>
            <a:endParaRPr/>
          </a:p>
        </p:txBody>
      </p:sp>
      <p:sp>
        <p:nvSpPr>
          <p:cNvPr id="403" name="Google Shape;403;p17"/>
          <p:cNvSpPr/>
          <p:nvPr/>
        </p:nvSpPr>
        <p:spPr bwMode="auto">
          <a:xfrm rot="8094224" flipH="1">
            <a:off x="6214405" y="-2438794"/>
            <a:ext cx="3495799" cy="4274571"/>
          </a:xfrm>
          <a:custGeom>
            <a:avLst/>
            <a:gdLst/>
            <a:ahLst/>
            <a:cxnLst/>
            <a:rect l="l" t="t" r="r" b="b"/>
            <a:pathLst>
              <a:path w="107142" h="81946" extrusionOk="0">
                <a:moveTo>
                  <a:pt x="46649" y="0"/>
                </a:moveTo>
                <a:cubicBezTo>
                  <a:pt x="44591" y="2183"/>
                  <a:pt x="42283" y="4116"/>
                  <a:pt x="39789" y="5800"/>
                </a:cubicBezTo>
                <a:lnTo>
                  <a:pt x="39789" y="5800"/>
                </a:lnTo>
                <a:cubicBezTo>
                  <a:pt x="31183" y="11475"/>
                  <a:pt x="22015" y="20767"/>
                  <a:pt x="18460" y="35360"/>
                </a:cubicBezTo>
                <a:lnTo>
                  <a:pt x="18460" y="35360"/>
                </a:lnTo>
                <a:cubicBezTo>
                  <a:pt x="16590" y="43031"/>
                  <a:pt x="12474" y="49891"/>
                  <a:pt x="6549" y="55129"/>
                </a:cubicBezTo>
                <a:lnTo>
                  <a:pt x="6549" y="55129"/>
                </a:lnTo>
                <a:cubicBezTo>
                  <a:pt x="3181" y="58123"/>
                  <a:pt x="188" y="62426"/>
                  <a:pt x="1" y="68163"/>
                </a:cubicBezTo>
                <a:lnTo>
                  <a:pt x="1" y="68163"/>
                </a:lnTo>
                <a:cubicBezTo>
                  <a:pt x="313" y="68163"/>
                  <a:pt x="624" y="68101"/>
                  <a:pt x="936" y="68101"/>
                </a:cubicBezTo>
                <a:lnTo>
                  <a:pt x="936" y="68101"/>
                </a:lnTo>
                <a:cubicBezTo>
                  <a:pt x="8669" y="67352"/>
                  <a:pt x="16340" y="69223"/>
                  <a:pt x="23138" y="72965"/>
                </a:cubicBezTo>
                <a:lnTo>
                  <a:pt x="23138" y="72965"/>
                </a:lnTo>
                <a:cubicBezTo>
                  <a:pt x="37419" y="80761"/>
                  <a:pt x="55193" y="81945"/>
                  <a:pt x="71158" y="74337"/>
                </a:cubicBezTo>
                <a:lnTo>
                  <a:pt x="71158" y="74337"/>
                </a:lnTo>
                <a:cubicBezTo>
                  <a:pt x="95417" y="62800"/>
                  <a:pt x="107141" y="34425"/>
                  <a:pt x="98099" y="9167"/>
                </a:cubicBezTo>
                <a:lnTo>
                  <a:pt x="98099" y="9167"/>
                </a:lnTo>
                <a:cubicBezTo>
                  <a:pt x="96914" y="6049"/>
                  <a:pt x="95542" y="3056"/>
                  <a:pt x="93920" y="312"/>
                </a:cubicBezTo>
                <a:lnTo>
                  <a:pt x="93920" y="312"/>
                </a:lnTo>
                <a:cubicBezTo>
                  <a:pt x="93858" y="187"/>
                  <a:pt x="93796" y="125"/>
                  <a:pt x="93733" y="0"/>
                </a:cubicBezTo>
                <a:lnTo>
                  <a:pt x="937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four columns" userDrawn="1">
  <p:cSld name="BLANK_1_1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33" name="Google Shape;433;p19"/>
          <p:cNvGrpSpPr/>
          <p:nvPr/>
        </p:nvGrpSpPr>
        <p:grpSpPr bwMode="auto">
          <a:xfrm>
            <a:off x="-39349" y="-2061765"/>
            <a:ext cx="10100440" cy="7205265"/>
            <a:chOff x="-39349" y="-2061765"/>
            <a:chExt cx="10100440" cy="7205265"/>
          </a:xfrm>
        </p:grpSpPr>
        <p:sp>
          <p:nvSpPr>
            <p:cNvPr id="434" name="Google Shape;434;p19"/>
            <p:cNvSpPr/>
            <p:nvPr/>
          </p:nvSpPr>
          <p:spPr bwMode="auto">
            <a:xfrm>
              <a:off x="-39349" y="0"/>
              <a:ext cx="9193200" cy="51435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 bwMode="auto">
            <a:xfrm rot="-5400000" flipH="1">
              <a:off x="2611075" y="-2684350"/>
              <a:ext cx="3921900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 bwMode="auto">
            <a:xfrm rot="-5399736">
              <a:off x="6182637" y="-2444844"/>
              <a:ext cx="3495240" cy="4261397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437" name="Google Shape;437;p19"/>
          <p:cNvGrpSpPr/>
          <p:nvPr/>
        </p:nvGrpSpPr>
        <p:grpSpPr bwMode="auto">
          <a:xfrm>
            <a:off x="-1257125" y="1682849"/>
            <a:ext cx="11213325" cy="3925075"/>
            <a:chOff x="-1257125" y="1682849"/>
            <a:chExt cx="11213325" cy="3925075"/>
          </a:xfrm>
        </p:grpSpPr>
        <p:sp>
          <p:nvSpPr>
            <p:cNvPr id="438" name="Google Shape;438;p19"/>
            <p:cNvSpPr/>
            <p:nvPr/>
          </p:nvSpPr>
          <p:spPr bwMode="auto">
            <a:xfrm>
              <a:off x="6658000" y="2111350"/>
              <a:ext cx="3298199" cy="329819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 bwMode="auto">
            <a:xfrm>
              <a:off x="-1257125" y="2666125"/>
              <a:ext cx="2941800" cy="2941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 bwMode="auto">
            <a:xfrm rot="-5400000">
              <a:off x="577375" y="3685500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 bwMode="auto">
            <a:xfrm rot="-5400000">
              <a:off x="-909850" y="1682849"/>
              <a:ext cx="1566600" cy="15666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 bwMode="auto">
          <a:xfrm>
            <a:off x="2254213" y="1462700"/>
            <a:ext cx="163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pPr>
              <a:defRPr/>
            </a:pPr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1"/>
          </p:nvPr>
        </p:nvSpPr>
        <p:spPr bwMode="auto">
          <a:xfrm>
            <a:off x="2254213" y="1973025"/>
            <a:ext cx="197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title" idx="2"/>
          </p:nvPr>
        </p:nvSpPr>
        <p:spPr bwMode="auto">
          <a:xfrm>
            <a:off x="5407539" y="1462700"/>
            <a:ext cx="163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pPr>
              <a:defRPr/>
            </a:pPr>
            <a:endParaRPr/>
          </a:p>
        </p:txBody>
      </p:sp>
      <p:sp>
        <p:nvSpPr>
          <p:cNvPr id="445" name="Google Shape;445;p19"/>
          <p:cNvSpPr txBox="1">
            <a:spLocks noGrp="1"/>
          </p:cNvSpPr>
          <p:nvPr>
            <p:ph type="subTitle" idx="3"/>
          </p:nvPr>
        </p:nvSpPr>
        <p:spPr bwMode="auto">
          <a:xfrm>
            <a:off x="5407539" y="1973025"/>
            <a:ext cx="197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6" name="Google Shape;446;p19"/>
          <p:cNvSpPr txBox="1">
            <a:spLocks noGrp="1"/>
          </p:cNvSpPr>
          <p:nvPr>
            <p:ph type="title" idx="4"/>
          </p:nvPr>
        </p:nvSpPr>
        <p:spPr bwMode="auto">
          <a:xfrm>
            <a:off x="2254213" y="3276450"/>
            <a:ext cx="163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pPr>
              <a:defRPr/>
            </a:pPr>
            <a:endParaRPr/>
          </a:p>
        </p:txBody>
      </p:sp>
      <p:sp>
        <p:nvSpPr>
          <p:cNvPr id="447" name="Google Shape;447;p19"/>
          <p:cNvSpPr txBox="1">
            <a:spLocks noGrp="1"/>
          </p:cNvSpPr>
          <p:nvPr>
            <p:ph type="subTitle" idx="5"/>
          </p:nvPr>
        </p:nvSpPr>
        <p:spPr bwMode="auto">
          <a:xfrm>
            <a:off x="2254213" y="3786775"/>
            <a:ext cx="197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8" name="Google Shape;448;p19"/>
          <p:cNvSpPr txBox="1">
            <a:spLocks noGrp="1"/>
          </p:cNvSpPr>
          <p:nvPr>
            <p:ph type="title" idx="6"/>
          </p:nvPr>
        </p:nvSpPr>
        <p:spPr bwMode="auto">
          <a:xfrm>
            <a:off x="5407539" y="3276450"/>
            <a:ext cx="163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pPr>
              <a:defRPr/>
            </a:pPr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subTitle" idx="7"/>
          </p:nvPr>
        </p:nvSpPr>
        <p:spPr bwMode="auto">
          <a:xfrm>
            <a:off x="5407539" y="3786775"/>
            <a:ext cx="197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0" name="Google Shape;450;p19"/>
          <p:cNvSpPr txBox="1">
            <a:spLocks noGrp="1"/>
          </p:cNvSpPr>
          <p:nvPr>
            <p:ph type="title" idx="8"/>
          </p:nvPr>
        </p:nvSpPr>
        <p:spPr bwMode="auto"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grpSp>
        <p:nvGrpSpPr>
          <p:cNvPr id="451" name="Google Shape;451;p19"/>
          <p:cNvGrpSpPr/>
          <p:nvPr/>
        </p:nvGrpSpPr>
        <p:grpSpPr bwMode="auto">
          <a:xfrm>
            <a:off x="-76515" y="233502"/>
            <a:ext cx="8505412" cy="4643137"/>
            <a:chOff x="-76515" y="233502"/>
            <a:chExt cx="8505412" cy="4643137"/>
          </a:xfrm>
        </p:grpSpPr>
        <p:grpSp>
          <p:nvGrpSpPr>
            <p:cNvPr id="452" name="Google Shape;452;p19"/>
            <p:cNvGrpSpPr/>
            <p:nvPr/>
          </p:nvGrpSpPr>
          <p:grpSpPr bwMode="auto">
            <a:xfrm>
              <a:off x="715035" y="4689302"/>
              <a:ext cx="187337" cy="187337"/>
              <a:chOff x="271750" y="1789425"/>
              <a:chExt cx="318600" cy="318600"/>
            </a:xfrm>
          </p:grpSpPr>
          <p:sp>
            <p:nvSpPr>
              <p:cNvPr id="453" name="Google Shape;453;p1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454" name="Google Shape;454;p1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455" name="Google Shape;455;p19"/>
            <p:cNvGrpSpPr/>
            <p:nvPr/>
          </p:nvGrpSpPr>
          <p:grpSpPr bwMode="auto">
            <a:xfrm>
              <a:off x="-76515" y="4003527"/>
              <a:ext cx="187337" cy="187337"/>
              <a:chOff x="271750" y="1789425"/>
              <a:chExt cx="318600" cy="318600"/>
            </a:xfrm>
          </p:grpSpPr>
          <p:sp>
            <p:nvSpPr>
              <p:cNvPr id="456" name="Google Shape;456;p1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457" name="Google Shape;457;p1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458" name="Google Shape;458;p19"/>
            <p:cNvGrpSpPr/>
            <p:nvPr/>
          </p:nvGrpSpPr>
          <p:grpSpPr bwMode="auto">
            <a:xfrm>
              <a:off x="8241559" y="233502"/>
              <a:ext cx="187337" cy="187337"/>
              <a:chOff x="271750" y="1789425"/>
              <a:chExt cx="318600" cy="318600"/>
            </a:xfrm>
          </p:grpSpPr>
          <p:sp>
            <p:nvSpPr>
              <p:cNvPr id="459" name="Google Shape;459;p1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 1" userDrawn="1">
  <p:cSld name="TITLE_ONLY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97" name="Google Shape;497;p21"/>
          <p:cNvGrpSpPr/>
          <p:nvPr/>
        </p:nvGrpSpPr>
        <p:grpSpPr bwMode="auto">
          <a:xfrm>
            <a:off x="-1333846" y="-2133600"/>
            <a:ext cx="10515371" cy="7277100"/>
            <a:chOff x="-1333846" y="-2133600"/>
            <a:chExt cx="10515371" cy="7277100"/>
          </a:xfrm>
        </p:grpSpPr>
        <p:sp>
          <p:nvSpPr>
            <p:cNvPr id="498" name="Google Shape;498;p21"/>
            <p:cNvSpPr/>
            <p:nvPr/>
          </p:nvSpPr>
          <p:spPr bwMode="auto">
            <a:xfrm rot="3600121">
              <a:off x="245315" y="-1707902"/>
              <a:ext cx="4633104" cy="6321935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 bwMode="auto">
            <a:xfrm rot="-5400000">
              <a:off x="2632675" y="-1405350"/>
              <a:ext cx="3878699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500" name="Google Shape;500;p21"/>
          <p:cNvGrpSpPr/>
          <p:nvPr/>
        </p:nvGrpSpPr>
        <p:grpSpPr bwMode="auto">
          <a:xfrm>
            <a:off x="-1465166" y="-1815225"/>
            <a:ext cx="11226791" cy="8531125"/>
            <a:chOff x="-1465166" y="-1815225"/>
            <a:chExt cx="11226791" cy="8531125"/>
          </a:xfrm>
        </p:grpSpPr>
        <p:sp>
          <p:nvSpPr>
            <p:cNvPr id="501" name="Google Shape;501;p21"/>
            <p:cNvSpPr/>
            <p:nvPr/>
          </p:nvSpPr>
          <p:spPr bwMode="auto">
            <a:xfrm>
              <a:off x="5277925" y="-1815225"/>
              <a:ext cx="4194600" cy="41946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502" name="Google Shape;502;p21"/>
            <p:cNvGrpSpPr/>
            <p:nvPr/>
          </p:nvGrpSpPr>
          <p:grpSpPr bwMode="auto">
            <a:xfrm flipH="1">
              <a:off x="-1465166" y="1254625"/>
              <a:ext cx="11226791" cy="5461274"/>
              <a:chOff x="-1036142" y="1254625"/>
              <a:chExt cx="11226791" cy="5461274"/>
            </a:xfrm>
          </p:grpSpPr>
          <p:sp>
            <p:nvSpPr>
              <p:cNvPr id="503" name="Google Shape;503;p21"/>
              <p:cNvSpPr/>
              <p:nvPr/>
            </p:nvSpPr>
            <p:spPr bwMode="auto">
              <a:xfrm>
                <a:off x="6892450" y="2195700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04" name="Google Shape;504;p21"/>
              <p:cNvSpPr/>
              <p:nvPr/>
            </p:nvSpPr>
            <p:spPr bwMode="auto">
              <a:xfrm rot="-5400000">
                <a:off x="8264400" y="3140900"/>
                <a:ext cx="727799" cy="727799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05" name="Google Shape;505;p21"/>
              <p:cNvSpPr/>
              <p:nvPr/>
            </p:nvSpPr>
            <p:spPr bwMode="auto">
              <a:xfrm>
                <a:off x="5713525" y="3774100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06" name="Google Shape;506;p21"/>
              <p:cNvSpPr/>
              <p:nvPr/>
            </p:nvSpPr>
            <p:spPr bwMode="auto">
              <a:xfrm rot="-5400000">
                <a:off x="-1036142" y="1254625"/>
                <a:ext cx="1825500" cy="18255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507" name="Google Shape;507;p21"/>
          <p:cNvGrpSpPr/>
          <p:nvPr/>
        </p:nvGrpSpPr>
        <p:grpSpPr bwMode="auto">
          <a:xfrm>
            <a:off x="-103915" y="2"/>
            <a:ext cx="9104765" cy="5226611"/>
            <a:chOff x="-103915" y="2"/>
            <a:chExt cx="9104765" cy="5226611"/>
          </a:xfrm>
        </p:grpSpPr>
        <p:grpSp>
          <p:nvGrpSpPr>
            <p:cNvPr id="508" name="Google Shape;508;p21"/>
            <p:cNvGrpSpPr/>
            <p:nvPr/>
          </p:nvGrpSpPr>
          <p:grpSpPr bwMode="auto">
            <a:xfrm>
              <a:off x="-103915" y="578752"/>
              <a:ext cx="8626487" cy="4647862"/>
              <a:chOff x="-103915" y="578752"/>
              <a:chExt cx="8626487" cy="4647862"/>
            </a:xfrm>
          </p:grpSpPr>
          <p:grpSp>
            <p:nvGrpSpPr>
              <p:cNvPr id="509" name="Google Shape;509;p21"/>
              <p:cNvGrpSpPr/>
              <p:nvPr/>
            </p:nvGrpSpPr>
            <p:grpSpPr bwMode="auto">
              <a:xfrm>
                <a:off x="8335235" y="578752"/>
                <a:ext cx="187337" cy="187337"/>
                <a:chOff x="271750" y="1789425"/>
                <a:chExt cx="318600" cy="318600"/>
              </a:xfrm>
            </p:grpSpPr>
            <p:sp>
              <p:nvSpPr>
                <p:cNvPr id="510" name="Google Shape;510;p21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511" name="Google Shape;511;p21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512" name="Google Shape;512;p21"/>
              <p:cNvGrpSpPr/>
              <p:nvPr/>
            </p:nvGrpSpPr>
            <p:grpSpPr bwMode="auto">
              <a:xfrm>
                <a:off x="-103915" y="4566627"/>
                <a:ext cx="187337" cy="187337"/>
                <a:chOff x="271750" y="1789425"/>
                <a:chExt cx="318600" cy="318600"/>
              </a:xfrm>
            </p:grpSpPr>
            <p:sp>
              <p:nvSpPr>
                <p:cNvPr id="513" name="Google Shape;513;p21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514" name="Google Shape;514;p21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515" name="Google Shape;515;p21"/>
              <p:cNvGrpSpPr/>
              <p:nvPr/>
            </p:nvGrpSpPr>
            <p:grpSpPr bwMode="auto">
              <a:xfrm>
                <a:off x="673535" y="5039277"/>
                <a:ext cx="187337" cy="187337"/>
                <a:chOff x="271750" y="1789425"/>
                <a:chExt cx="318600" cy="318600"/>
              </a:xfrm>
            </p:grpSpPr>
            <p:sp>
              <p:nvSpPr>
                <p:cNvPr id="516" name="Google Shape;516;p21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517" name="Google Shape;517;p21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grpSp>
          <p:nvGrpSpPr>
            <p:cNvPr id="518" name="Google Shape;518;p21"/>
            <p:cNvGrpSpPr/>
            <p:nvPr/>
          </p:nvGrpSpPr>
          <p:grpSpPr bwMode="auto">
            <a:xfrm flipH="1">
              <a:off x="8813513" y="2"/>
              <a:ext cx="187337" cy="187337"/>
              <a:chOff x="271750" y="1789425"/>
              <a:chExt cx="318600" cy="318600"/>
            </a:xfrm>
          </p:grpSpPr>
          <p:sp>
            <p:nvSpPr>
              <p:cNvPr id="519" name="Google Shape;519;p21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20" name="Google Shape;520;p21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521" name="Google Shape;521;p21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2" name="Google Shape;522;p21"/>
          <p:cNvSpPr/>
          <p:nvPr/>
        </p:nvSpPr>
        <p:spPr bwMode="auto">
          <a:xfrm rot="5400000" flipH="1">
            <a:off x="1093334" y="4135350"/>
            <a:ext cx="1566600" cy="1566600"/>
          </a:xfrm>
          <a:prstGeom prst="ellipse">
            <a:avLst/>
          </a:prstGeom>
          <a:gradFill>
            <a:gsLst>
              <a:gs pos="0">
                <a:schemeClr val="dk2"/>
              </a:gs>
              <a:gs pos="1600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23" name="Google Shape;523;p21"/>
          <p:cNvSpPr/>
          <p:nvPr/>
        </p:nvSpPr>
        <p:spPr bwMode="auto">
          <a:xfrm rot="5400000" flipH="1">
            <a:off x="1349934" y="4753150"/>
            <a:ext cx="599400" cy="599400"/>
          </a:xfrm>
          <a:prstGeom prst="ellipse">
            <a:avLst/>
          </a:prstGeom>
          <a:gradFill>
            <a:gsLst>
              <a:gs pos="0">
                <a:schemeClr val="dk2"/>
              </a:gs>
              <a:gs pos="1600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 2" userDrawn="1">
  <p:cSld name="TITLE_ONLY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25" name="Google Shape;525;p22"/>
          <p:cNvGrpSpPr/>
          <p:nvPr/>
        </p:nvGrpSpPr>
        <p:grpSpPr bwMode="auto">
          <a:xfrm flipH="1">
            <a:off x="-86300" y="-44725"/>
            <a:ext cx="11561275" cy="7857703"/>
            <a:chOff x="-2379860" y="-120925"/>
            <a:chExt cx="11561275" cy="7857703"/>
          </a:xfrm>
        </p:grpSpPr>
        <p:sp>
          <p:nvSpPr>
            <p:cNvPr id="526" name="Google Shape;526;p22"/>
            <p:cNvSpPr/>
            <p:nvPr/>
          </p:nvSpPr>
          <p:spPr bwMode="auto">
            <a:xfrm>
              <a:off x="-111511" y="-120925"/>
              <a:ext cx="9265500" cy="5264399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 bwMode="auto">
            <a:xfrm rot="-5400000">
              <a:off x="2559814" y="-1478099"/>
              <a:ext cx="3878699" cy="93645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 bwMode="auto">
            <a:xfrm rot="6300194">
              <a:off x="-1616976" y="3366575"/>
              <a:ext cx="3495192" cy="4261369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529" name="Google Shape;529;p22"/>
          <p:cNvGrpSpPr/>
          <p:nvPr/>
        </p:nvGrpSpPr>
        <p:grpSpPr bwMode="auto">
          <a:xfrm flipH="1">
            <a:off x="-1055886" y="-1473675"/>
            <a:ext cx="9735600" cy="3832025"/>
            <a:chOff x="415400" y="-1549875"/>
            <a:chExt cx="9735600" cy="3832025"/>
          </a:xfrm>
        </p:grpSpPr>
        <p:grpSp>
          <p:nvGrpSpPr>
            <p:cNvPr id="530" name="Google Shape;530;p22"/>
            <p:cNvGrpSpPr/>
            <p:nvPr/>
          </p:nvGrpSpPr>
          <p:grpSpPr bwMode="auto">
            <a:xfrm>
              <a:off x="5037025" y="-1549875"/>
              <a:ext cx="5113975" cy="3832025"/>
              <a:chOff x="5037025" y="-1549875"/>
              <a:chExt cx="5113975" cy="3832025"/>
            </a:xfrm>
          </p:grpSpPr>
          <p:sp>
            <p:nvSpPr>
              <p:cNvPr id="531" name="Google Shape;531;p22"/>
              <p:cNvSpPr/>
              <p:nvPr/>
            </p:nvSpPr>
            <p:spPr bwMode="auto">
              <a:xfrm>
                <a:off x="5037025" y="-1016050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32" name="Google Shape;532;p22"/>
              <p:cNvSpPr/>
              <p:nvPr/>
            </p:nvSpPr>
            <p:spPr bwMode="auto">
              <a:xfrm>
                <a:off x="7209200" y="-1549875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33" name="Google Shape;533;p22"/>
              <p:cNvSpPr/>
              <p:nvPr/>
            </p:nvSpPr>
            <p:spPr bwMode="auto">
              <a:xfrm rot="-5400000">
                <a:off x="8484900" y="1017700"/>
                <a:ext cx="599400" cy="5994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34" name="Google Shape;534;p22"/>
              <p:cNvSpPr/>
              <p:nvPr/>
            </p:nvSpPr>
            <p:spPr bwMode="auto">
              <a:xfrm rot="-5400000">
                <a:off x="6972975" y="-169675"/>
                <a:ext cx="1187400" cy="11874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535" name="Google Shape;535;p22"/>
            <p:cNvSpPr/>
            <p:nvPr/>
          </p:nvSpPr>
          <p:spPr bwMode="auto">
            <a:xfrm rot="-5400000">
              <a:off x="415400" y="1168925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 bwMode="auto">
            <a:xfrm rot="-5400000">
              <a:off x="1085850" y="95200"/>
              <a:ext cx="439800" cy="439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537" name="Google Shape;537;p22"/>
          <p:cNvGrpSpPr/>
          <p:nvPr/>
        </p:nvGrpSpPr>
        <p:grpSpPr bwMode="auto">
          <a:xfrm flipH="1">
            <a:off x="8286343" y="348664"/>
            <a:ext cx="874587" cy="861199"/>
            <a:chOff x="-65815" y="272465"/>
            <a:chExt cx="874587" cy="861199"/>
          </a:xfrm>
        </p:grpSpPr>
        <p:grpSp>
          <p:nvGrpSpPr>
            <p:cNvPr id="538" name="Google Shape;538;p22"/>
            <p:cNvGrpSpPr/>
            <p:nvPr/>
          </p:nvGrpSpPr>
          <p:grpSpPr bwMode="auto">
            <a:xfrm>
              <a:off x="621435" y="272465"/>
              <a:ext cx="187337" cy="187337"/>
              <a:chOff x="271750" y="1789425"/>
              <a:chExt cx="318600" cy="318600"/>
            </a:xfrm>
          </p:grpSpPr>
          <p:sp>
            <p:nvSpPr>
              <p:cNvPr id="539" name="Google Shape;539;p22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40" name="Google Shape;540;p22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541" name="Google Shape;541;p22"/>
            <p:cNvGrpSpPr/>
            <p:nvPr/>
          </p:nvGrpSpPr>
          <p:grpSpPr bwMode="auto">
            <a:xfrm>
              <a:off x="-65815" y="946327"/>
              <a:ext cx="187337" cy="187337"/>
              <a:chOff x="271750" y="1789425"/>
              <a:chExt cx="318600" cy="318600"/>
            </a:xfrm>
          </p:grpSpPr>
          <p:sp>
            <p:nvSpPr>
              <p:cNvPr id="542" name="Google Shape;542;p22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43" name="Google Shape;543;p22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544" name="Google Shape;544;p22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 bwMode="auto">
          <a:xfrm>
            <a:off x="-39349" y="-35800"/>
            <a:ext cx="9193200" cy="5179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41" name="Google Shape;41;p3"/>
          <p:cNvSpPr/>
          <p:nvPr/>
        </p:nvSpPr>
        <p:spPr bwMode="auto">
          <a:xfrm rot="-866112">
            <a:off x="6522797" y="-143126"/>
            <a:ext cx="3265384" cy="3585110"/>
          </a:xfrm>
          <a:custGeom>
            <a:avLst/>
            <a:gdLst/>
            <a:ahLst/>
            <a:cxnLst/>
            <a:rect l="l" t="t" r="r" b="b"/>
            <a:pathLst>
              <a:path w="107142" h="81946" extrusionOk="0">
                <a:moveTo>
                  <a:pt x="46649" y="0"/>
                </a:moveTo>
                <a:cubicBezTo>
                  <a:pt x="44591" y="2183"/>
                  <a:pt x="42283" y="4116"/>
                  <a:pt x="39789" y="5800"/>
                </a:cubicBezTo>
                <a:lnTo>
                  <a:pt x="39789" y="5800"/>
                </a:lnTo>
                <a:cubicBezTo>
                  <a:pt x="31183" y="11475"/>
                  <a:pt x="22015" y="20767"/>
                  <a:pt x="18460" y="35360"/>
                </a:cubicBezTo>
                <a:lnTo>
                  <a:pt x="18460" y="35360"/>
                </a:lnTo>
                <a:cubicBezTo>
                  <a:pt x="16590" y="43031"/>
                  <a:pt x="12474" y="49891"/>
                  <a:pt x="6549" y="55129"/>
                </a:cubicBezTo>
                <a:lnTo>
                  <a:pt x="6549" y="55129"/>
                </a:lnTo>
                <a:cubicBezTo>
                  <a:pt x="3181" y="58123"/>
                  <a:pt x="188" y="62426"/>
                  <a:pt x="1" y="68163"/>
                </a:cubicBezTo>
                <a:lnTo>
                  <a:pt x="1" y="68163"/>
                </a:lnTo>
                <a:cubicBezTo>
                  <a:pt x="313" y="68163"/>
                  <a:pt x="624" y="68101"/>
                  <a:pt x="936" y="68101"/>
                </a:cubicBezTo>
                <a:lnTo>
                  <a:pt x="936" y="68101"/>
                </a:lnTo>
                <a:cubicBezTo>
                  <a:pt x="8669" y="67352"/>
                  <a:pt x="16340" y="69223"/>
                  <a:pt x="23138" y="72965"/>
                </a:cubicBezTo>
                <a:lnTo>
                  <a:pt x="23138" y="72965"/>
                </a:lnTo>
                <a:cubicBezTo>
                  <a:pt x="37419" y="80761"/>
                  <a:pt x="55193" y="81945"/>
                  <a:pt x="71158" y="74337"/>
                </a:cubicBezTo>
                <a:lnTo>
                  <a:pt x="71158" y="74337"/>
                </a:lnTo>
                <a:cubicBezTo>
                  <a:pt x="95417" y="62800"/>
                  <a:pt x="107141" y="34425"/>
                  <a:pt x="98099" y="9167"/>
                </a:cubicBezTo>
                <a:lnTo>
                  <a:pt x="98099" y="9167"/>
                </a:lnTo>
                <a:cubicBezTo>
                  <a:pt x="96914" y="6049"/>
                  <a:pt x="95542" y="3056"/>
                  <a:pt x="93920" y="312"/>
                </a:cubicBezTo>
                <a:lnTo>
                  <a:pt x="93920" y="312"/>
                </a:lnTo>
                <a:cubicBezTo>
                  <a:pt x="93858" y="187"/>
                  <a:pt x="93796" y="125"/>
                  <a:pt x="93733" y="0"/>
                </a:cubicBezTo>
                <a:lnTo>
                  <a:pt x="937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 bwMode="auto">
          <a:xfrm>
            <a:off x="1351050" y="123"/>
            <a:ext cx="6599956" cy="5146653"/>
            <a:chOff x="1351050" y="123"/>
            <a:chExt cx="6599956" cy="5146653"/>
          </a:xfrm>
        </p:grpSpPr>
        <p:grpSp>
          <p:nvGrpSpPr>
            <p:cNvPr id="43" name="Google Shape;43;p3"/>
            <p:cNvGrpSpPr/>
            <p:nvPr/>
          </p:nvGrpSpPr>
          <p:grpSpPr bwMode="auto">
            <a:xfrm rot="10800000">
              <a:off x="3363555" y="123"/>
              <a:ext cx="4587451" cy="3643444"/>
              <a:chOff x="1351050" y="1780074"/>
              <a:chExt cx="4239005" cy="3366701"/>
            </a:xfrm>
          </p:grpSpPr>
          <p:sp>
            <p:nvSpPr>
              <p:cNvPr id="44" name="Google Shape;44;p3"/>
              <p:cNvSpPr/>
              <p:nvPr/>
            </p:nvSpPr>
            <p:spPr bwMode="auto">
              <a:xfrm>
                <a:off x="1351050" y="1780074"/>
                <a:ext cx="4239005" cy="3366693"/>
              </a:xfrm>
              <a:custGeom>
                <a:avLst/>
                <a:gdLst/>
                <a:ahLst/>
                <a:cxnLst/>
                <a:rect l="l" t="t" r="r" b="b"/>
                <a:pathLst>
                  <a:path w="141159" h="112111" extrusionOk="0">
                    <a:moveTo>
                      <a:pt x="60226" y="233"/>
                    </a:moveTo>
                    <a:cubicBezTo>
                      <a:pt x="32785" y="2713"/>
                      <a:pt x="11348" y="25925"/>
                      <a:pt x="11098" y="53482"/>
                    </a:cubicBezTo>
                    <a:lnTo>
                      <a:pt x="11098" y="53482"/>
                    </a:lnTo>
                    <a:cubicBezTo>
                      <a:pt x="11062" y="56926"/>
                      <a:pt x="11348" y="60289"/>
                      <a:pt x="11928" y="63536"/>
                    </a:cubicBezTo>
                    <a:lnTo>
                      <a:pt x="11928" y="63536"/>
                    </a:lnTo>
                    <a:cubicBezTo>
                      <a:pt x="13730" y="73742"/>
                      <a:pt x="11000" y="84099"/>
                      <a:pt x="5335" y="92770"/>
                    </a:cubicBezTo>
                    <a:lnTo>
                      <a:pt x="5335" y="92770"/>
                    </a:lnTo>
                    <a:cubicBezTo>
                      <a:pt x="1758" y="98239"/>
                      <a:pt x="0" y="104992"/>
                      <a:pt x="875" y="112111"/>
                    </a:cubicBezTo>
                    <a:lnTo>
                      <a:pt x="875" y="112111"/>
                    </a:lnTo>
                    <a:lnTo>
                      <a:pt x="65124" y="112111"/>
                    </a:lnTo>
                    <a:cubicBezTo>
                      <a:pt x="69130" y="109381"/>
                      <a:pt x="73644" y="107392"/>
                      <a:pt x="78470" y="106250"/>
                    </a:cubicBezTo>
                    <a:lnTo>
                      <a:pt x="78470" y="106250"/>
                    </a:lnTo>
                    <a:cubicBezTo>
                      <a:pt x="88774" y="103823"/>
                      <a:pt x="100888" y="98141"/>
                      <a:pt x="109542" y="85339"/>
                    </a:cubicBezTo>
                    <a:lnTo>
                      <a:pt x="109542" y="85339"/>
                    </a:lnTo>
                    <a:cubicBezTo>
                      <a:pt x="114083" y="78622"/>
                      <a:pt x="120497" y="73456"/>
                      <a:pt x="128044" y="70512"/>
                    </a:cubicBezTo>
                    <a:lnTo>
                      <a:pt x="128044" y="70512"/>
                    </a:lnTo>
                    <a:cubicBezTo>
                      <a:pt x="134565" y="67979"/>
                      <a:pt x="141158" y="62394"/>
                      <a:pt x="140542" y="50253"/>
                    </a:cubicBezTo>
                    <a:lnTo>
                      <a:pt x="140542" y="50253"/>
                    </a:lnTo>
                    <a:cubicBezTo>
                      <a:pt x="139918" y="37924"/>
                      <a:pt x="132558" y="33062"/>
                      <a:pt x="125716" y="31260"/>
                    </a:cubicBezTo>
                    <a:lnTo>
                      <a:pt x="125716" y="31260"/>
                    </a:lnTo>
                    <a:cubicBezTo>
                      <a:pt x="117999" y="29226"/>
                      <a:pt x="111255" y="24694"/>
                      <a:pt x="106027" y="18672"/>
                    </a:cubicBezTo>
                    <a:lnTo>
                      <a:pt x="106027" y="18672"/>
                    </a:lnTo>
                    <a:cubicBezTo>
                      <a:pt x="96071" y="7191"/>
                      <a:pt x="81396" y="1"/>
                      <a:pt x="65204" y="1"/>
                    </a:cubicBezTo>
                    <a:lnTo>
                      <a:pt x="65204" y="1"/>
                    </a:lnTo>
                    <a:cubicBezTo>
                      <a:pt x="63554" y="1"/>
                      <a:pt x="61895" y="81"/>
                      <a:pt x="60226" y="233"/>
                    </a:cubicBezTo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 bwMode="auto">
              <a:xfrm>
                <a:off x="2023995" y="2642995"/>
                <a:ext cx="3502279" cy="2503781"/>
              </a:xfrm>
              <a:custGeom>
                <a:avLst/>
                <a:gdLst/>
                <a:ahLst/>
                <a:cxnLst/>
                <a:rect l="l" t="t" r="r" b="b"/>
                <a:pathLst>
                  <a:path w="116626" h="83376" extrusionOk="0">
                    <a:moveTo>
                      <a:pt x="50173" y="223"/>
                    </a:moveTo>
                    <a:cubicBezTo>
                      <a:pt x="22732" y="2712"/>
                      <a:pt x="1303" y="25925"/>
                      <a:pt x="1045" y="53482"/>
                    </a:cubicBezTo>
                    <a:lnTo>
                      <a:pt x="1045" y="53482"/>
                    </a:lnTo>
                    <a:cubicBezTo>
                      <a:pt x="1018" y="56925"/>
                      <a:pt x="1303" y="60279"/>
                      <a:pt x="1874" y="63536"/>
                    </a:cubicBezTo>
                    <a:lnTo>
                      <a:pt x="1874" y="63536"/>
                    </a:lnTo>
                    <a:cubicBezTo>
                      <a:pt x="3070" y="70253"/>
                      <a:pt x="2285" y="77042"/>
                      <a:pt x="1" y="83376"/>
                    </a:cubicBezTo>
                    <a:lnTo>
                      <a:pt x="1" y="83376"/>
                    </a:lnTo>
                    <a:lnTo>
                      <a:pt x="42715" y="83376"/>
                    </a:lnTo>
                    <a:cubicBezTo>
                      <a:pt x="46721" y="80646"/>
                      <a:pt x="51235" y="78657"/>
                      <a:pt x="56061" y="77515"/>
                    </a:cubicBezTo>
                    <a:lnTo>
                      <a:pt x="56061" y="77515"/>
                    </a:lnTo>
                    <a:cubicBezTo>
                      <a:pt x="66365" y="75088"/>
                      <a:pt x="78479" y="69406"/>
                      <a:pt x="87133" y="56604"/>
                    </a:cubicBezTo>
                    <a:lnTo>
                      <a:pt x="87133" y="56604"/>
                    </a:lnTo>
                    <a:cubicBezTo>
                      <a:pt x="91674" y="49887"/>
                      <a:pt x="98088" y="44721"/>
                      <a:pt x="105635" y="41777"/>
                    </a:cubicBezTo>
                    <a:lnTo>
                      <a:pt x="105635" y="41777"/>
                    </a:lnTo>
                    <a:cubicBezTo>
                      <a:pt x="109997" y="40082"/>
                      <a:pt x="114378" y="37014"/>
                      <a:pt x="116626" y="31536"/>
                    </a:cubicBezTo>
                    <a:lnTo>
                      <a:pt x="116626" y="31536"/>
                    </a:lnTo>
                    <a:cubicBezTo>
                      <a:pt x="116305" y="31438"/>
                      <a:pt x="115984" y="31340"/>
                      <a:pt x="115662" y="31259"/>
                    </a:cubicBezTo>
                    <a:lnTo>
                      <a:pt x="115662" y="31259"/>
                    </a:lnTo>
                    <a:cubicBezTo>
                      <a:pt x="107955" y="29225"/>
                      <a:pt x="101201" y="24694"/>
                      <a:pt x="95983" y="18672"/>
                    </a:cubicBezTo>
                    <a:lnTo>
                      <a:pt x="95983" y="18672"/>
                    </a:lnTo>
                    <a:cubicBezTo>
                      <a:pt x="86027" y="7191"/>
                      <a:pt x="71343" y="0"/>
                      <a:pt x="55160" y="0"/>
                    </a:cubicBezTo>
                    <a:lnTo>
                      <a:pt x="55160" y="0"/>
                    </a:lnTo>
                    <a:cubicBezTo>
                      <a:pt x="53509" y="0"/>
                      <a:pt x="51850" y="72"/>
                      <a:pt x="50173" y="223"/>
                    </a:cubicBezTo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46" name="Google Shape;46;p3"/>
            <p:cNvGrpSpPr/>
            <p:nvPr/>
          </p:nvGrpSpPr>
          <p:grpSpPr bwMode="auto">
            <a:xfrm>
              <a:off x="1351050" y="1780074"/>
              <a:ext cx="4239005" cy="3366701"/>
              <a:chOff x="1351050" y="1780074"/>
              <a:chExt cx="4239005" cy="3366701"/>
            </a:xfrm>
          </p:grpSpPr>
          <p:sp>
            <p:nvSpPr>
              <p:cNvPr id="47" name="Google Shape;47;p3"/>
              <p:cNvSpPr/>
              <p:nvPr/>
            </p:nvSpPr>
            <p:spPr bwMode="auto">
              <a:xfrm>
                <a:off x="1351050" y="1780074"/>
                <a:ext cx="4239005" cy="3366693"/>
              </a:xfrm>
              <a:custGeom>
                <a:avLst/>
                <a:gdLst/>
                <a:ahLst/>
                <a:cxnLst/>
                <a:rect l="l" t="t" r="r" b="b"/>
                <a:pathLst>
                  <a:path w="141159" h="112111" extrusionOk="0">
                    <a:moveTo>
                      <a:pt x="60226" y="233"/>
                    </a:moveTo>
                    <a:cubicBezTo>
                      <a:pt x="32785" y="2713"/>
                      <a:pt x="11348" y="25925"/>
                      <a:pt x="11098" y="53482"/>
                    </a:cubicBezTo>
                    <a:lnTo>
                      <a:pt x="11098" y="53482"/>
                    </a:lnTo>
                    <a:cubicBezTo>
                      <a:pt x="11062" y="56926"/>
                      <a:pt x="11348" y="60289"/>
                      <a:pt x="11928" y="63536"/>
                    </a:cubicBezTo>
                    <a:lnTo>
                      <a:pt x="11928" y="63536"/>
                    </a:lnTo>
                    <a:cubicBezTo>
                      <a:pt x="13730" y="73742"/>
                      <a:pt x="11000" y="84099"/>
                      <a:pt x="5335" y="92770"/>
                    </a:cubicBezTo>
                    <a:lnTo>
                      <a:pt x="5335" y="92770"/>
                    </a:lnTo>
                    <a:cubicBezTo>
                      <a:pt x="1758" y="98239"/>
                      <a:pt x="0" y="104992"/>
                      <a:pt x="875" y="112111"/>
                    </a:cubicBezTo>
                    <a:lnTo>
                      <a:pt x="875" y="112111"/>
                    </a:lnTo>
                    <a:lnTo>
                      <a:pt x="65124" y="112111"/>
                    </a:lnTo>
                    <a:cubicBezTo>
                      <a:pt x="69130" y="109381"/>
                      <a:pt x="73644" y="107392"/>
                      <a:pt x="78470" y="106250"/>
                    </a:cubicBezTo>
                    <a:lnTo>
                      <a:pt x="78470" y="106250"/>
                    </a:lnTo>
                    <a:cubicBezTo>
                      <a:pt x="88774" y="103823"/>
                      <a:pt x="100888" y="98141"/>
                      <a:pt x="109542" y="85339"/>
                    </a:cubicBezTo>
                    <a:lnTo>
                      <a:pt x="109542" y="85339"/>
                    </a:lnTo>
                    <a:cubicBezTo>
                      <a:pt x="114083" y="78622"/>
                      <a:pt x="120497" y="73456"/>
                      <a:pt x="128044" y="70512"/>
                    </a:cubicBezTo>
                    <a:lnTo>
                      <a:pt x="128044" y="70512"/>
                    </a:lnTo>
                    <a:cubicBezTo>
                      <a:pt x="134565" y="67979"/>
                      <a:pt x="141158" y="62394"/>
                      <a:pt x="140542" y="50253"/>
                    </a:cubicBezTo>
                    <a:lnTo>
                      <a:pt x="140542" y="50253"/>
                    </a:lnTo>
                    <a:cubicBezTo>
                      <a:pt x="139918" y="37924"/>
                      <a:pt x="132558" y="33062"/>
                      <a:pt x="125716" y="31260"/>
                    </a:cubicBezTo>
                    <a:lnTo>
                      <a:pt x="125716" y="31260"/>
                    </a:lnTo>
                    <a:cubicBezTo>
                      <a:pt x="117999" y="29226"/>
                      <a:pt x="111255" y="24694"/>
                      <a:pt x="106027" y="18672"/>
                    </a:cubicBezTo>
                    <a:lnTo>
                      <a:pt x="106027" y="18672"/>
                    </a:lnTo>
                    <a:cubicBezTo>
                      <a:pt x="96071" y="7191"/>
                      <a:pt x="81396" y="1"/>
                      <a:pt x="65204" y="1"/>
                    </a:cubicBezTo>
                    <a:lnTo>
                      <a:pt x="65204" y="1"/>
                    </a:lnTo>
                    <a:cubicBezTo>
                      <a:pt x="63554" y="1"/>
                      <a:pt x="61895" y="81"/>
                      <a:pt x="60226" y="233"/>
                    </a:cubicBezTo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 bwMode="auto">
              <a:xfrm>
                <a:off x="2023995" y="2642995"/>
                <a:ext cx="3502279" cy="2503781"/>
              </a:xfrm>
              <a:custGeom>
                <a:avLst/>
                <a:gdLst/>
                <a:ahLst/>
                <a:cxnLst/>
                <a:rect l="l" t="t" r="r" b="b"/>
                <a:pathLst>
                  <a:path w="116626" h="83376" extrusionOk="0">
                    <a:moveTo>
                      <a:pt x="50173" y="223"/>
                    </a:moveTo>
                    <a:cubicBezTo>
                      <a:pt x="22732" y="2712"/>
                      <a:pt x="1303" y="25925"/>
                      <a:pt x="1045" y="53482"/>
                    </a:cubicBezTo>
                    <a:lnTo>
                      <a:pt x="1045" y="53482"/>
                    </a:lnTo>
                    <a:cubicBezTo>
                      <a:pt x="1018" y="56925"/>
                      <a:pt x="1303" y="60279"/>
                      <a:pt x="1874" y="63536"/>
                    </a:cubicBezTo>
                    <a:lnTo>
                      <a:pt x="1874" y="63536"/>
                    </a:lnTo>
                    <a:cubicBezTo>
                      <a:pt x="3070" y="70253"/>
                      <a:pt x="2285" y="77042"/>
                      <a:pt x="1" y="83376"/>
                    </a:cubicBezTo>
                    <a:lnTo>
                      <a:pt x="1" y="83376"/>
                    </a:lnTo>
                    <a:lnTo>
                      <a:pt x="42715" y="83376"/>
                    </a:lnTo>
                    <a:cubicBezTo>
                      <a:pt x="46721" y="80646"/>
                      <a:pt x="51235" y="78657"/>
                      <a:pt x="56061" y="77515"/>
                    </a:cubicBezTo>
                    <a:lnTo>
                      <a:pt x="56061" y="77515"/>
                    </a:lnTo>
                    <a:cubicBezTo>
                      <a:pt x="66365" y="75088"/>
                      <a:pt x="78479" y="69406"/>
                      <a:pt x="87133" y="56604"/>
                    </a:cubicBezTo>
                    <a:lnTo>
                      <a:pt x="87133" y="56604"/>
                    </a:lnTo>
                    <a:cubicBezTo>
                      <a:pt x="91674" y="49887"/>
                      <a:pt x="98088" y="44721"/>
                      <a:pt x="105635" y="41777"/>
                    </a:cubicBezTo>
                    <a:lnTo>
                      <a:pt x="105635" y="41777"/>
                    </a:lnTo>
                    <a:cubicBezTo>
                      <a:pt x="109997" y="40082"/>
                      <a:pt x="114378" y="37014"/>
                      <a:pt x="116626" y="31536"/>
                    </a:cubicBezTo>
                    <a:lnTo>
                      <a:pt x="116626" y="31536"/>
                    </a:lnTo>
                    <a:cubicBezTo>
                      <a:pt x="116305" y="31438"/>
                      <a:pt x="115984" y="31340"/>
                      <a:pt x="115662" y="31259"/>
                    </a:cubicBezTo>
                    <a:lnTo>
                      <a:pt x="115662" y="31259"/>
                    </a:lnTo>
                    <a:cubicBezTo>
                      <a:pt x="107955" y="29225"/>
                      <a:pt x="101201" y="24694"/>
                      <a:pt x="95983" y="18672"/>
                    </a:cubicBezTo>
                    <a:lnTo>
                      <a:pt x="95983" y="18672"/>
                    </a:lnTo>
                    <a:cubicBezTo>
                      <a:pt x="86027" y="7191"/>
                      <a:pt x="71343" y="0"/>
                      <a:pt x="55160" y="0"/>
                    </a:cubicBezTo>
                    <a:lnTo>
                      <a:pt x="55160" y="0"/>
                    </a:lnTo>
                    <a:cubicBezTo>
                      <a:pt x="53509" y="0"/>
                      <a:pt x="51850" y="72"/>
                      <a:pt x="50173" y="223"/>
                    </a:cubicBezTo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49" name="Google Shape;49;p3"/>
          <p:cNvGrpSpPr/>
          <p:nvPr/>
        </p:nvGrpSpPr>
        <p:grpSpPr bwMode="auto">
          <a:xfrm>
            <a:off x="-1139975" y="-252850"/>
            <a:ext cx="8888100" cy="6627600"/>
            <a:chOff x="-1139975" y="-252850"/>
            <a:chExt cx="8888100" cy="6627600"/>
          </a:xfrm>
        </p:grpSpPr>
        <p:sp>
          <p:nvSpPr>
            <p:cNvPr id="50" name="Google Shape;50;p3"/>
            <p:cNvSpPr/>
            <p:nvPr/>
          </p:nvSpPr>
          <p:spPr bwMode="auto">
            <a:xfrm>
              <a:off x="-1139975" y="2789750"/>
              <a:ext cx="3585300" cy="3585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 bwMode="auto">
            <a:xfrm rot="10800000">
              <a:off x="-537302" y="3665241"/>
              <a:ext cx="1278000" cy="1278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 bwMode="auto">
            <a:xfrm rot="10800000">
              <a:off x="4567952" y="386477"/>
              <a:ext cx="2788200" cy="27882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 bwMode="auto">
            <a:xfrm>
              <a:off x="3831876" y="2789750"/>
              <a:ext cx="2154900" cy="21546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 bwMode="auto">
            <a:xfrm rot="10800000">
              <a:off x="4393562" y="3128709"/>
              <a:ext cx="768000" cy="768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 bwMode="auto">
            <a:xfrm rot="10800000">
              <a:off x="6127327" y="1437851"/>
              <a:ext cx="768000" cy="768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56" name="Google Shape;56;p3"/>
            <p:cNvGrpSpPr/>
            <p:nvPr/>
          </p:nvGrpSpPr>
          <p:grpSpPr bwMode="auto">
            <a:xfrm>
              <a:off x="1996500" y="2100625"/>
              <a:ext cx="2330699" cy="2331000"/>
              <a:chOff x="1996500" y="2100625"/>
              <a:chExt cx="2330699" cy="2331000"/>
            </a:xfrm>
          </p:grpSpPr>
          <p:sp>
            <p:nvSpPr>
              <p:cNvPr id="57" name="Google Shape;57;p3"/>
              <p:cNvSpPr/>
              <p:nvPr/>
            </p:nvSpPr>
            <p:spPr bwMode="auto">
              <a:xfrm>
                <a:off x="1996500" y="2100625"/>
                <a:ext cx="2330699" cy="233100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 bwMode="auto">
              <a:xfrm>
                <a:off x="2549388" y="2557000"/>
                <a:ext cx="710100" cy="71040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59" name="Google Shape;59;p3"/>
            <p:cNvSpPr/>
            <p:nvPr/>
          </p:nvSpPr>
          <p:spPr bwMode="auto">
            <a:xfrm rot="-5400000">
              <a:off x="3147700" y="-252850"/>
              <a:ext cx="734100" cy="7341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 bwMode="auto">
            <a:xfrm rot="-5400000">
              <a:off x="1707225" y="1358475"/>
              <a:ext cx="486000" cy="486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 bwMode="auto">
            <a:xfrm rot="-5400000">
              <a:off x="6824725" y="3238375"/>
              <a:ext cx="923100" cy="9237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 bwMode="auto">
            <a:xfrm rot="-5400000">
              <a:off x="3327850" y="4161625"/>
              <a:ext cx="373800" cy="3741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 bwMode="auto">
            <a:xfrm rot="-5400000">
              <a:off x="-152400" y="4687975"/>
              <a:ext cx="734100" cy="7341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 bwMode="auto">
          <a:xfrm>
            <a:off x="462160" y="689602"/>
            <a:ext cx="7844937" cy="4208987"/>
            <a:chOff x="462160" y="689602"/>
            <a:chExt cx="7844937" cy="4208987"/>
          </a:xfrm>
        </p:grpSpPr>
        <p:grpSp>
          <p:nvGrpSpPr>
            <p:cNvPr id="65" name="Google Shape;65;p3"/>
            <p:cNvGrpSpPr/>
            <p:nvPr/>
          </p:nvGrpSpPr>
          <p:grpSpPr bwMode="auto">
            <a:xfrm>
              <a:off x="462160" y="2284752"/>
              <a:ext cx="187337" cy="187337"/>
              <a:chOff x="271750" y="1789425"/>
              <a:chExt cx="318600" cy="318600"/>
            </a:xfrm>
          </p:grpSpPr>
          <p:sp>
            <p:nvSpPr>
              <p:cNvPr id="66" name="Google Shape;66;p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68" name="Google Shape;68;p3"/>
            <p:cNvGrpSpPr/>
            <p:nvPr/>
          </p:nvGrpSpPr>
          <p:grpSpPr bwMode="auto">
            <a:xfrm>
              <a:off x="855660" y="4711252"/>
              <a:ext cx="187337" cy="187337"/>
              <a:chOff x="271750" y="1789425"/>
              <a:chExt cx="318600" cy="318600"/>
            </a:xfrm>
          </p:grpSpPr>
          <p:sp>
            <p:nvSpPr>
              <p:cNvPr id="69" name="Google Shape;69;p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 bwMode="auto">
            <a:xfrm>
              <a:off x="8119760" y="689602"/>
              <a:ext cx="187337" cy="187337"/>
              <a:chOff x="271750" y="1789425"/>
              <a:chExt cx="318600" cy="318600"/>
            </a:xfrm>
          </p:grpSpPr>
          <p:sp>
            <p:nvSpPr>
              <p:cNvPr id="72" name="Google Shape;72;p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 bwMode="auto">
          <a:xfrm>
            <a:off x="720000" y="2179625"/>
            <a:ext cx="7704000" cy="8418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3512125" y="1337825"/>
            <a:ext cx="211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 bwMode="auto">
          <a:xfrm>
            <a:off x="2391925" y="3173825"/>
            <a:ext cx="43602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mbers and text" userDrawn="1">
  <p:cSld name="BLANK_1_1_1_1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46" name="Google Shape;546;p23"/>
          <p:cNvGrpSpPr/>
          <p:nvPr/>
        </p:nvGrpSpPr>
        <p:grpSpPr bwMode="auto">
          <a:xfrm flipH="1">
            <a:off x="-86411" y="4625"/>
            <a:ext cx="11561385" cy="7808352"/>
            <a:chOff x="-2379860" y="-71575"/>
            <a:chExt cx="11561385" cy="7808352"/>
          </a:xfrm>
        </p:grpSpPr>
        <p:sp>
          <p:nvSpPr>
            <p:cNvPr id="547" name="Google Shape;547;p23"/>
            <p:cNvSpPr/>
            <p:nvPr/>
          </p:nvSpPr>
          <p:spPr bwMode="auto">
            <a:xfrm>
              <a:off x="-39349" y="-71575"/>
              <a:ext cx="9193200" cy="52152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 bwMode="auto">
            <a:xfrm rot="-5400000">
              <a:off x="2632675" y="-1405350"/>
              <a:ext cx="3878699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 bwMode="auto">
            <a:xfrm rot="6300194">
              <a:off x="-1616976" y="3366575"/>
              <a:ext cx="3495192" cy="4261369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550" name="Google Shape;550;p23"/>
          <p:cNvGrpSpPr/>
          <p:nvPr/>
        </p:nvGrpSpPr>
        <p:grpSpPr bwMode="auto">
          <a:xfrm flipH="1">
            <a:off x="-1055886" y="-1473675"/>
            <a:ext cx="9735600" cy="3832025"/>
            <a:chOff x="415400" y="-1549875"/>
            <a:chExt cx="9735600" cy="3832025"/>
          </a:xfrm>
        </p:grpSpPr>
        <p:grpSp>
          <p:nvGrpSpPr>
            <p:cNvPr id="551" name="Google Shape;551;p23"/>
            <p:cNvGrpSpPr/>
            <p:nvPr/>
          </p:nvGrpSpPr>
          <p:grpSpPr bwMode="auto">
            <a:xfrm>
              <a:off x="5037025" y="-1549875"/>
              <a:ext cx="5113975" cy="3832025"/>
              <a:chOff x="5037025" y="-1549875"/>
              <a:chExt cx="5113975" cy="3832025"/>
            </a:xfrm>
          </p:grpSpPr>
          <p:sp>
            <p:nvSpPr>
              <p:cNvPr id="552" name="Google Shape;552;p23"/>
              <p:cNvSpPr/>
              <p:nvPr/>
            </p:nvSpPr>
            <p:spPr bwMode="auto">
              <a:xfrm>
                <a:off x="5037025" y="-1016050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53" name="Google Shape;553;p23"/>
              <p:cNvSpPr/>
              <p:nvPr/>
            </p:nvSpPr>
            <p:spPr bwMode="auto">
              <a:xfrm>
                <a:off x="7209200" y="-1549875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 bwMode="auto">
              <a:xfrm rot="-5400000">
                <a:off x="8484900" y="1017700"/>
                <a:ext cx="599400" cy="5994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55" name="Google Shape;555;p23"/>
              <p:cNvSpPr/>
              <p:nvPr/>
            </p:nvSpPr>
            <p:spPr bwMode="auto">
              <a:xfrm rot="-5400000">
                <a:off x="6972975" y="-169675"/>
                <a:ext cx="1187400" cy="11874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556" name="Google Shape;556;p23"/>
            <p:cNvSpPr/>
            <p:nvPr/>
          </p:nvSpPr>
          <p:spPr bwMode="auto">
            <a:xfrm rot="-5400000">
              <a:off x="415400" y="1168925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 bwMode="auto">
            <a:xfrm rot="-5400000">
              <a:off x="1085850" y="95200"/>
              <a:ext cx="439800" cy="439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558" name="Google Shape;558;p23"/>
          <p:cNvSpPr txBox="1">
            <a:spLocks noGrp="1"/>
          </p:cNvSpPr>
          <p:nvPr>
            <p:ph type="title" hasCustomPrompt="1"/>
          </p:nvPr>
        </p:nvSpPr>
        <p:spPr bwMode="auto">
          <a:xfrm>
            <a:off x="1652150" y="682900"/>
            <a:ext cx="583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559" name="Google Shape;559;p23"/>
          <p:cNvSpPr txBox="1">
            <a:spLocks noGrp="1"/>
          </p:cNvSpPr>
          <p:nvPr>
            <p:ph type="subTitle" idx="1"/>
          </p:nvPr>
        </p:nvSpPr>
        <p:spPr bwMode="auto">
          <a:xfrm>
            <a:off x="1652150" y="1465122"/>
            <a:ext cx="5839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0" name="Google Shape;560;p23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1652150" y="1958046"/>
            <a:ext cx="583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561" name="Google Shape;561;p23"/>
          <p:cNvSpPr txBox="1">
            <a:spLocks noGrp="1"/>
          </p:cNvSpPr>
          <p:nvPr>
            <p:ph type="subTitle" idx="3"/>
          </p:nvPr>
        </p:nvSpPr>
        <p:spPr bwMode="auto">
          <a:xfrm>
            <a:off x="1652150" y="2740268"/>
            <a:ext cx="5839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2" name="Google Shape;562;p23"/>
          <p:cNvSpPr txBox="1">
            <a:spLocks noGrp="1"/>
          </p:cNvSpPr>
          <p:nvPr>
            <p:ph type="title" idx="4" hasCustomPrompt="1"/>
          </p:nvPr>
        </p:nvSpPr>
        <p:spPr bwMode="auto">
          <a:xfrm>
            <a:off x="1652150" y="3233204"/>
            <a:ext cx="583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563" name="Google Shape;563;p23"/>
          <p:cNvSpPr txBox="1">
            <a:spLocks noGrp="1"/>
          </p:cNvSpPr>
          <p:nvPr>
            <p:ph type="subTitle" idx="5"/>
          </p:nvPr>
        </p:nvSpPr>
        <p:spPr bwMode="auto">
          <a:xfrm>
            <a:off x="1652150" y="4015426"/>
            <a:ext cx="5839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grpSp>
        <p:nvGrpSpPr>
          <p:cNvPr id="564" name="Google Shape;564;p23"/>
          <p:cNvGrpSpPr/>
          <p:nvPr/>
        </p:nvGrpSpPr>
        <p:grpSpPr bwMode="auto">
          <a:xfrm flipH="1">
            <a:off x="572543" y="348664"/>
            <a:ext cx="8588387" cy="861199"/>
            <a:chOff x="-65815" y="272465"/>
            <a:chExt cx="8588387" cy="861199"/>
          </a:xfrm>
        </p:grpSpPr>
        <p:grpSp>
          <p:nvGrpSpPr>
            <p:cNvPr id="565" name="Google Shape;565;p23"/>
            <p:cNvGrpSpPr/>
            <p:nvPr/>
          </p:nvGrpSpPr>
          <p:grpSpPr bwMode="auto">
            <a:xfrm>
              <a:off x="8335235" y="578752"/>
              <a:ext cx="187337" cy="187337"/>
              <a:chOff x="271750" y="1789425"/>
              <a:chExt cx="318600" cy="318600"/>
            </a:xfrm>
          </p:grpSpPr>
          <p:sp>
            <p:nvSpPr>
              <p:cNvPr id="566" name="Google Shape;566;p2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67" name="Google Shape;567;p2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568" name="Google Shape;568;p23"/>
            <p:cNvGrpSpPr/>
            <p:nvPr/>
          </p:nvGrpSpPr>
          <p:grpSpPr bwMode="auto">
            <a:xfrm>
              <a:off x="621435" y="272465"/>
              <a:ext cx="187337" cy="187337"/>
              <a:chOff x="271750" y="1789425"/>
              <a:chExt cx="318600" cy="318600"/>
            </a:xfrm>
          </p:grpSpPr>
          <p:sp>
            <p:nvSpPr>
              <p:cNvPr id="569" name="Google Shape;569;p2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571" name="Google Shape;571;p23"/>
            <p:cNvGrpSpPr/>
            <p:nvPr/>
          </p:nvGrpSpPr>
          <p:grpSpPr bwMode="auto">
            <a:xfrm>
              <a:off x="-65815" y="946327"/>
              <a:ext cx="187337" cy="187337"/>
              <a:chOff x="271750" y="1789425"/>
              <a:chExt cx="318600" cy="318600"/>
            </a:xfrm>
          </p:grpSpPr>
          <p:sp>
            <p:nvSpPr>
              <p:cNvPr id="572" name="Google Shape;572;p23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" userDrawn="1">
  <p:cSld name="BLANK_1_1_1_1_1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2" name="Google Shape;612;p25"/>
          <p:cNvSpPr txBox="1">
            <a:spLocks noGrp="1"/>
          </p:cNvSpPr>
          <p:nvPr>
            <p:ph type="sldNum" idx="12"/>
          </p:nvPr>
        </p:nvSpPr>
        <p:spPr bwMode="auto"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25"/>
          <p:cNvGrpSpPr/>
          <p:nvPr/>
        </p:nvGrpSpPr>
        <p:grpSpPr bwMode="auto">
          <a:xfrm rot="10800000" flipH="1">
            <a:off x="-2417398" y="-2664850"/>
            <a:ext cx="11637689" cy="7808350"/>
            <a:chOff x="-2379860" y="-71572"/>
            <a:chExt cx="11599411" cy="7808350"/>
          </a:xfrm>
        </p:grpSpPr>
        <p:sp>
          <p:nvSpPr>
            <p:cNvPr id="614" name="Google Shape;614;p25"/>
            <p:cNvSpPr/>
            <p:nvPr/>
          </p:nvSpPr>
          <p:spPr bwMode="auto">
            <a:xfrm>
              <a:off x="-39349" y="-71572"/>
              <a:ext cx="9258900" cy="52152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 bwMode="auto">
            <a:xfrm rot="-5400000">
              <a:off x="2235932" y="-1802097"/>
              <a:ext cx="4672200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 bwMode="auto">
            <a:xfrm rot="6300194">
              <a:off x="-1616976" y="3366575"/>
              <a:ext cx="3495192" cy="4261369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617" name="Google Shape;617;p25"/>
          <p:cNvGrpSpPr/>
          <p:nvPr/>
        </p:nvGrpSpPr>
        <p:grpSpPr bwMode="auto">
          <a:xfrm>
            <a:off x="-1014666" y="-1549875"/>
            <a:ext cx="11560225" cy="7712083"/>
            <a:chOff x="-1014666" y="-1549875"/>
            <a:chExt cx="11560225" cy="7712083"/>
          </a:xfrm>
        </p:grpSpPr>
        <p:grpSp>
          <p:nvGrpSpPr>
            <p:cNvPr id="618" name="Google Shape;618;p25"/>
            <p:cNvGrpSpPr/>
            <p:nvPr/>
          </p:nvGrpSpPr>
          <p:grpSpPr bwMode="auto">
            <a:xfrm flipH="1">
              <a:off x="-1014666" y="2511334"/>
              <a:ext cx="11560225" cy="3650874"/>
              <a:chOff x="-2295675" y="2721275"/>
              <a:chExt cx="10834325" cy="3421625"/>
            </a:xfrm>
          </p:grpSpPr>
          <p:sp>
            <p:nvSpPr>
              <p:cNvPr id="619" name="Google Shape;619;p25"/>
              <p:cNvSpPr/>
              <p:nvPr/>
            </p:nvSpPr>
            <p:spPr bwMode="auto">
              <a:xfrm>
                <a:off x="-2295675" y="2721275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20" name="Google Shape;620;p25"/>
              <p:cNvSpPr/>
              <p:nvPr/>
            </p:nvSpPr>
            <p:spPr bwMode="auto">
              <a:xfrm>
                <a:off x="5596850" y="3077675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21" name="Google Shape;621;p25"/>
              <p:cNvSpPr/>
              <p:nvPr/>
            </p:nvSpPr>
            <p:spPr bwMode="auto">
              <a:xfrm>
                <a:off x="4599338" y="4381900"/>
                <a:ext cx="1761000" cy="1761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622" name="Google Shape;622;p25"/>
            <p:cNvGrpSpPr/>
            <p:nvPr/>
          </p:nvGrpSpPr>
          <p:grpSpPr bwMode="auto">
            <a:xfrm>
              <a:off x="5037025" y="-1549875"/>
              <a:ext cx="5113975" cy="3832025"/>
              <a:chOff x="5037025" y="-1549875"/>
              <a:chExt cx="5113975" cy="3832025"/>
            </a:xfrm>
          </p:grpSpPr>
          <p:sp>
            <p:nvSpPr>
              <p:cNvPr id="623" name="Google Shape;623;p25"/>
              <p:cNvSpPr/>
              <p:nvPr/>
            </p:nvSpPr>
            <p:spPr bwMode="auto">
              <a:xfrm>
                <a:off x="5037025" y="-1016050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24" name="Google Shape;624;p25"/>
              <p:cNvSpPr/>
              <p:nvPr/>
            </p:nvSpPr>
            <p:spPr bwMode="auto">
              <a:xfrm>
                <a:off x="7209200" y="-1549875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25" name="Google Shape;625;p25"/>
              <p:cNvSpPr/>
              <p:nvPr/>
            </p:nvSpPr>
            <p:spPr bwMode="auto">
              <a:xfrm rot="-5400000">
                <a:off x="8484900" y="1017700"/>
                <a:ext cx="599400" cy="5994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26" name="Google Shape;626;p25"/>
              <p:cNvSpPr/>
              <p:nvPr/>
            </p:nvSpPr>
            <p:spPr bwMode="auto">
              <a:xfrm rot="-5400000">
                <a:off x="6972975" y="-169675"/>
                <a:ext cx="1187400" cy="11874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627" name="Google Shape;627;p25"/>
          <p:cNvGrpSpPr/>
          <p:nvPr/>
        </p:nvGrpSpPr>
        <p:grpSpPr bwMode="auto">
          <a:xfrm>
            <a:off x="87160" y="-78486"/>
            <a:ext cx="964787" cy="659987"/>
            <a:chOff x="87160" y="-78486"/>
            <a:chExt cx="964787" cy="659987"/>
          </a:xfrm>
        </p:grpSpPr>
        <p:grpSp>
          <p:nvGrpSpPr>
            <p:cNvPr id="628" name="Google Shape;628;p25"/>
            <p:cNvGrpSpPr/>
            <p:nvPr/>
          </p:nvGrpSpPr>
          <p:grpSpPr bwMode="auto">
            <a:xfrm rot="10800000" flipH="1">
              <a:off x="87160" y="394164"/>
              <a:ext cx="187337" cy="187337"/>
              <a:chOff x="271750" y="1789425"/>
              <a:chExt cx="318600" cy="318600"/>
            </a:xfrm>
          </p:grpSpPr>
          <p:sp>
            <p:nvSpPr>
              <p:cNvPr id="629" name="Google Shape;629;p25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30" name="Google Shape;630;p25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631" name="Google Shape;631;p25"/>
            <p:cNvGrpSpPr/>
            <p:nvPr/>
          </p:nvGrpSpPr>
          <p:grpSpPr bwMode="auto">
            <a:xfrm rot="10800000" flipH="1">
              <a:off x="864610" y="-78486"/>
              <a:ext cx="187337" cy="187337"/>
              <a:chOff x="271750" y="1789425"/>
              <a:chExt cx="318600" cy="318600"/>
            </a:xfrm>
          </p:grpSpPr>
          <p:sp>
            <p:nvSpPr>
              <p:cNvPr id="632" name="Google Shape;632;p25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33" name="Google Shape;633;p25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 1" userDrawn="1">
  <p:cSld name="BLANK_1_1_1_1_1_1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sldNum" idx="12"/>
          </p:nvPr>
        </p:nvSpPr>
        <p:spPr bwMode="auto"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6" name="Google Shape;636;p26"/>
          <p:cNvGrpSpPr/>
          <p:nvPr/>
        </p:nvGrpSpPr>
        <p:grpSpPr bwMode="auto">
          <a:xfrm>
            <a:off x="-1333846" y="-2133600"/>
            <a:ext cx="10515371" cy="7277100"/>
            <a:chOff x="-1333846" y="-2133600"/>
            <a:chExt cx="10515371" cy="7277100"/>
          </a:xfrm>
        </p:grpSpPr>
        <p:sp>
          <p:nvSpPr>
            <p:cNvPr id="637" name="Google Shape;637;p26"/>
            <p:cNvSpPr/>
            <p:nvPr/>
          </p:nvSpPr>
          <p:spPr bwMode="auto">
            <a:xfrm rot="3600121">
              <a:off x="245315" y="-1707902"/>
              <a:ext cx="4633104" cy="6321935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 bwMode="auto">
            <a:xfrm rot="-5400000">
              <a:off x="2632675" y="-1405350"/>
              <a:ext cx="3878699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639" name="Google Shape;639;p26"/>
          <p:cNvGrpSpPr/>
          <p:nvPr/>
        </p:nvGrpSpPr>
        <p:grpSpPr bwMode="auto">
          <a:xfrm>
            <a:off x="-1465166" y="-1815225"/>
            <a:ext cx="11226791" cy="8531125"/>
            <a:chOff x="-1465166" y="-1815225"/>
            <a:chExt cx="11226791" cy="8531125"/>
          </a:xfrm>
        </p:grpSpPr>
        <p:sp>
          <p:nvSpPr>
            <p:cNvPr id="640" name="Google Shape;640;p26"/>
            <p:cNvSpPr/>
            <p:nvPr/>
          </p:nvSpPr>
          <p:spPr bwMode="auto">
            <a:xfrm>
              <a:off x="5277925" y="-1815225"/>
              <a:ext cx="4194600" cy="41946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641" name="Google Shape;641;p26"/>
            <p:cNvGrpSpPr/>
            <p:nvPr/>
          </p:nvGrpSpPr>
          <p:grpSpPr bwMode="auto">
            <a:xfrm flipH="1">
              <a:off x="-1465166" y="1254625"/>
              <a:ext cx="11226791" cy="5461274"/>
              <a:chOff x="-1036142" y="1254625"/>
              <a:chExt cx="11226791" cy="5461274"/>
            </a:xfrm>
          </p:grpSpPr>
          <p:sp>
            <p:nvSpPr>
              <p:cNvPr id="642" name="Google Shape;642;p26"/>
              <p:cNvSpPr/>
              <p:nvPr/>
            </p:nvSpPr>
            <p:spPr bwMode="auto">
              <a:xfrm>
                <a:off x="6892450" y="2195700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 bwMode="auto">
              <a:xfrm rot="-5400000">
                <a:off x="8264400" y="3140900"/>
                <a:ext cx="727799" cy="727799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 bwMode="auto">
              <a:xfrm>
                <a:off x="5713525" y="3774100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 bwMode="auto">
              <a:xfrm rot="-5400000">
                <a:off x="-1036142" y="1254625"/>
                <a:ext cx="1825500" cy="18255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646" name="Google Shape;646;p26"/>
          <p:cNvGrpSpPr/>
          <p:nvPr/>
        </p:nvGrpSpPr>
        <p:grpSpPr bwMode="auto">
          <a:xfrm>
            <a:off x="-103915" y="2"/>
            <a:ext cx="9104765" cy="5226611"/>
            <a:chOff x="-103915" y="2"/>
            <a:chExt cx="9104765" cy="5226611"/>
          </a:xfrm>
        </p:grpSpPr>
        <p:grpSp>
          <p:nvGrpSpPr>
            <p:cNvPr id="647" name="Google Shape;647;p26"/>
            <p:cNvGrpSpPr/>
            <p:nvPr/>
          </p:nvGrpSpPr>
          <p:grpSpPr bwMode="auto">
            <a:xfrm>
              <a:off x="-103915" y="578752"/>
              <a:ext cx="8626487" cy="4647862"/>
              <a:chOff x="-103915" y="578752"/>
              <a:chExt cx="8626487" cy="4647862"/>
            </a:xfrm>
          </p:grpSpPr>
          <p:grpSp>
            <p:nvGrpSpPr>
              <p:cNvPr id="648" name="Google Shape;648;p26"/>
              <p:cNvGrpSpPr/>
              <p:nvPr/>
            </p:nvGrpSpPr>
            <p:grpSpPr bwMode="auto">
              <a:xfrm>
                <a:off x="8335235" y="578752"/>
                <a:ext cx="187337" cy="187337"/>
                <a:chOff x="271750" y="1789425"/>
                <a:chExt cx="318600" cy="318600"/>
              </a:xfrm>
            </p:grpSpPr>
            <p:sp>
              <p:nvSpPr>
                <p:cNvPr id="649" name="Google Shape;649;p26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650" name="Google Shape;650;p26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651" name="Google Shape;651;p26"/>
              <p:cNvGrpSpPr/>
              <p:nvPr/>
            </p:nvGrpSpPr>
            <p:grpSpPr bwMode="auto">
              <a:xfrm>
                <a:off x="-103915" y="4566627"/>
                <a:ext cx="187337" cy="187337"/>
                <a:chOff x="271750" y="1789425"/>
                <a:chExt cx="318600" cy="318600"/>
              </a:xfrm>
            </p:grpSpPr>
            <p:sp>
              <p:nvSpPr>
                <p:cNvPr id="652" name="Google Shape;652;p26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653" name="Google Shape;653;p26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654" name="Google Shape;654;p26"/>
              <p:cNvGrpSpPr/>
              <p:nvPr/>
            </p:nvGrpSpPr>
            <p:grpSpPr bwMode="auto">
              <a:xfrm>
                <a:off x="673535" y="5039277"/>
                <a:ext cx="187337" cy="187337"/>
                <a:chOff x="271750" y="1789425"/>
                <a:chExt cx="318600" cy="318600"/>
              </a:xfrm>
            </p:grpSpPr>
            <p:sp>
              <p:nvSpPr>
                <p:cNvPr id="655" name="Google Shape;655;p26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656" name="Google Shape;656;p26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grpSp>
          <p:nvGrpSpPr>
            <p:cNvPr id="657" name="Google Shape;657;p26"/>
            <p:cNvGrpSpPr/>
            <p:nvPr/>
          </p:nvGrpSpPr>
          <p:grpSpPr bwMode="auto">
            <a:xfrm flipH="1">
              <a:off x="8813513" y="2"/>
              <a:ext cx="187337" cy="187337"/>
              <a:chOff x="271750" y="1789425"/>
              <a:chExt cx="318600" cy="318600"/>
            </a:xfrm>
          </p:grpSpPr>
          <p:sp>
            <p:nvSpPr>
              <p:cNvPr id="658" name="Google Shape;658;p26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8" name="Google Shape;78;p4"/>
          <p:cNvGrpSpPr/>
          <p:nvPr/>
        </p:nvGrpSpPr>
        <p:grpSpPr bwMode="auto">
          <a:xfrm flipH="1">
            <a:off x="-553979" y="-46400"/>
            <a:ext cx="10398013" cy="5236299"/>
            <a:chOff x="22725" y="0"/>
            <a:chExt cx="9121864" cy="5200416"/>
          </a:xfrm>
        </p:grpSpPr>
        <p:sp>
          <p:nvSpPr>
            <p:cNvPr id="79" name="Google Shape;79;p4"/>
            <p:cNvSpPr/>
            <p:nvPr/>
          </p:nvSpPr>
          <p:spPr bwMode="auto">
            <a:xfrm>
              <a:off x="22725" y="0"/>
              <a:ext cx="4790587" cy="5108309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 bwMode="auto">
            <a:xfrm>
              <a:off x="1817373" y="0"/>
              <a:ext cx="7327215" cy="5200416"/>
            </a:xfrm>
            <a:custGeom>
              <a:avLst/>
              <a:gdLst/>
              <a:ahLst/>
              <a:cxnLst/>
              <a:rect l="l" t="t" r="r" b="b"/>
              <a:pathLst>
                <a:path w="159028" h="165014" extrusionOk="0">
                  <a:moveTo>
                    <a:pt x="47647" y="0"/>
                  </a:moveTo>
                  <a:cubicBezTo>
                    <a:pt x="18959" y="18460"/>
                    <a:pt x="1" y="50701"/>
                    <a:pt x="1" y="87309"/>
                  </a:cubicBezTo>
                  <a:lnTo>
                    <a:pt x="1" y="87309"/>
                  </a:lnTo>
                  <a:cubicBezTo>
                    <a:pt x="1" y="118241"/>
                    <a:pt x="13534" y="145993"/>
                    <a:pt x="34924" y="165013"/>
                  </a:cubicBezTo>
                  <a:lnTo>
                    <a:pt x="34924" y="165013"/>
                  </a:lnTo>
                  <a:lnTo>
                    <a:pt x="42346" y="165013"/>
                  </a:lnTo>
                  <a:lnTo>
                    <a:pt x="159028" y="165013"/>
                  </a:lnTo>
                  <a:lnTo>
                    <a:pt x="15902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 bwMode="auto">
          <a:xfrm>
            <a:off x="715099" y="1091575"/>
            <a:ext cx="7704000" cy="350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pPr>
              <a:defRPr/>
            </a:pPr>
            <a:endParaRPr/>
          </a:p>
        </p:txBody>
      </p:sp>
      <p:grpSp>
        <p:nvGrpSpPr>
          <p:cNvPr id="83" name="Google Shape;83;p4"/>
          <p:cNvGrpSpPr/>
          <p:nvPr/>
        </p:nvGrpSpPr>
        <p:grpSpPr bwMode="auto">
          <a:xfrm>
            <a:off x="-1445175" y="2939450"/>
            <a:ext cx="11534509" cy="4312125"/>
            <a:chOff x="-1445175" y="2939450"/>
            <a:chExt cx="11534509" cy="4312125"/>
          </a:xfrm>
        </p:grpSpPr>
        <p:sp>
          <p:nvSpPr>
            <p:cNvPr id="84" name="Google Shape;84;p4"/>
            <p:cNvSpPr/>
            <p:nvPr/>
          </p:nvSpPr>
          <p:spPr bwMode="auto">
            <a:xfrm>
              <a:off x="-1445175" y="3666575"/>
              <a:ext cx="3585300" cy="35850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 bwMode="auto">
            <a:xfrm flipH="1">
              <a:off x="5952163" y="3080588"/>
              <a:ext cx="3585300" cy="35853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 bwMode="auto">
            <a:xfrm rot="5400000" flipH="1">
              <a:off x="-722591" y="3807625"/>
              <a:ext cx="727799" cy="7277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 bwMode="auto">
            <a:xfrm rot="5400000" flipH="1">
              <a:off x="665034" y="4465725"/>
              <a:ext cx="1566600" cy="15666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 bwMode="auto">
            <a:xfrm rot="5400000" flipH="1">
              <a:off x="1264509" y="4640875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 bwMode="auto">
            <a:xfrm rot="5400000" flipH="1">
              <a:off x="8522734" y="2939450"/>
              <a:ext cx="1566600" cy="15666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90" name="Google Shape;90;p4"/>
          <p:cNvGrpSpPr/>
          <p:nvPr/>
        </p:nvGrpSpPr>
        <p:grpSpPr bwMode="auto">
          <a:xfrm>
            <a:off x="196743" y="348664"/>
            <a:ext cx="8964187" cy="4305124"/>
            <a:chOff x="196743" y="348664"/>
            <a:chExt cx="8964187" cy="4305124"/>
          </a:xfrm>
        </p:grpSpPr>
        <p:grpSp>
          <p:nvGrpSpPr>
            <p:cNvPr id="91" name="Google Shape;91;p4"/>
            <p:cNvGrpSpPr/>
            <p:nvPr/>
          </p:nvGrpSpPr>
          <p:grpSpPr bwMode="auto">
            <a:xfrm flipH="1">
              <a:off x="196743" y="4466452"/>
              <a:ext cx="187337" cy="187337"/>
              <a:chOff x="271750" y="1789425"/>
              <a:chExt cx="318600" cy="318600"/>
            </a:xfrm>
          </p:grpSpPr>
          <p:sp>
            <p:nvSpPr>
              <p:cNvPr id="92" name="Google Shape;92;p4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94" name="Google Shape;94;p4"/>
            <p:cNvGrpSpPr/>
            <p:nvPr/>
          </p:nvGrpSpPr>
          <p:grpSpPr bwMode="auto">
            <a:xfrm flipH="1">
              <a:off x="8286343" y="348664"/>
              <a:ext cx="187337" cy="187337"/>
              <a:chOff x="271750" y="1789425"/>
              <a:chExt cx="318600" cy="318600"/>
            </a:xfrm>
          </p:grpSpPr>
          <p:sp>
            <p:nvSpPr>
              <p:cNvPr id="95" name="Google Shape;95;p4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97" name="Google Shape;97;p4"/>
            <p:cNvGrpSpPr/>
            <p:nvPr/>
          </p:nvGrpSpPr>
          <p:grpSpPr bwMode="auto">
            <a:xfrm flipH="1">
              <a:off x="8973593" y="1022527"/>
              <a:ext cx="187337" cy="187337"/>
              <a:chOff x="271750" y="1789425"/>
              <a:chExt cx="318600" cy="318600"/>
            </a:xfrm>
          </p:grpSpPr>
          <p:sp>
            <p:nvSpPr>
              <p:cNvPr id="98" name="Google Shape;98;p4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1" name="Google Shape;101;p5"/>
          <p:cNvGrpSpPr/>
          <p:nvPr/>
        </p:nvGrpSpPr>
        <p:grpSpPr bwMode="auto">
          <a:xfrm rot="10800000" flipH="1">
            <a:off x="-2417383" y="-2664850"/>
            <a:ext cx="11722365" cy="7808350"/>
            <a:chOff x="-2379860" y="-71572"/>
            <a:chExt cx="11599411" cy="7808350"/>
          </a:xfrm>
        </p:grpSpPr>
        <p:sp>
          <p:nvSpPr>
            <p:cNvPr id="102" name="Google Shape;102;p5"/>
            <p:cNvSpPr/>
            <p:nvPr/>
          </p:nvSpPr>
          <p:spPr bwMode="auto">
            <a:xfrm>
              <a:off x="-39349" y="-71572"/>
              <a:ext cx="9258900" cy="52152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 bwMode="auto">
            <a:xfrm rot="-5400000">
              <a:off x="2235932" y="-1802097"/>
              <a:ext cx="4672200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 bwMode="auto">
            <a:xfrm rot="6300194">
              <a:off x="-1616976" y="3366575"/>
              <a:ext cx="3495192" cy="4261369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05" name="Google Shape;105;p5"/>
          <p:cNvGrpSpPr/>
          <p:nvPr/>
        </p:nvGrpSpPr>
        <p:grpSpPr bwMode="auto">
          <a:xfrm>
            <a:off x="-1014666" y="-1377175"/>
            <a:ext cx="11560225" cy="7539383"/>
            <a:chOff x="-1014666" y="-1377175"/>
            <a:chExt cx="11560225" cy="7539383"/>
          </a:xfrm>
        </p:grpSpPr>
        <p:grpSp>
          <p:nvGrpSpPr>
            <p:cNvPr id="106" name="Google Shape;106;p5"/>
            <p:cNvGrpSpPr/>
            <p:nvPr/>
          </p:nvGrpSpPr>
          <p:grpSpPr bwMode="auto">
            <a:xfrm>
              <a:off x="-1014666" y="-1377175"/>
              <a:ext cx="11560225" cy="7539383"/>
              <a:chOff x="-1014666" y="-1377175"/>
              <a:chExt cx="11560225" cy="7539383"/>
            </a:xfrm>
          </p:grpSpPr>
          <p:grpSp>
            <p:nvGrpSpPr>
              <p:cNvPr id="107" name="Google Shape;107;p5"/>
              <p:cNvGrpSpPr/>
              <p:nvPr/>
            </p:nvGrpSpPr>
            <p:grpSpPr bwMode="auto">
              <a:xfrm flipH="1">
                <a:off x="-1014666" y="2511334"/>
                <a:ext cx="11560225" cy="3650874"/>
                <a:chOff x="-2295675" y="2721275"/>
                <a:chExt cx="10834325" cy="3421625"/>
              </a:xfrm>
            </p:grpSpPr>
            <p:sp>
              <p:nvSpPr>
                <p:cNvPr id="108" name="Google Shape;108;p5"/>
                <p:cNvSpPr/>
                <p:nvPr/>
              </p:nvSpPr>
              <p:spPr bwMode="auto">
                <a:xfrm>
                  <a:off x="-2295675" y="2721275"/>
                  <a:ext cx="3298199" cy="3298199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 bwMode="auto">
                <a:xfrm>
                  <a:off x="5596850" y="3077675"/>
                  <a:ext cx="2941800" cy="2941800"/>
                </a:xfrm>
                <a:prstGeom prst="ellipse">
                  <a:avLst/>
                </a:prstGeom>
                <a:gradFill>
                  <a:gsLst>
                    <a:gs pos="0">
                      <a:schemeClr val="lt2"/>
                    </a:gs>
                    <a:gs pos="100000">
                      <a:schemeClr val="dk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 bwMode="auto">
                <a:xfrm>
                  <a:off x="4599338" y="4381900"/>
                  <a:ext cx="1761000" cy="1761000"/>
                </a:xfrm>
                <a:prstGeom prst="ellipse">
                  <a:avLst/>
                </a:prstGeom>
                <a:gradFill>
                  <a:gsLst>
                    <a:gs pos="0">
                      <a:schemeClr val="lt2"/>
                    </a:gs>
                    <a:gs pos="100000">
                      <a:schemeClr val="dk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111" name="Google Shape;111;p5"/>
              <p:cNvGrpSpPr/>
              <p:nvPr/>
            </p:nvGrpSpPr>
            <p:grpSpPr bwMode="auto">
              <a:xfrm>
                <a:off x="-263650" y="-1377175"/>
                <a:ext cx="9958849" cy="5911125"/>
                <a:chOff x="-263650" y="-1377175"/>
                <a:chExt cx="9958849" cy="5911125"/>
              </a:xfrm>
            </p:grpSpPr>
            <p:sp>
              <p:nvSpPr>
                <p:cNvPr id="112" name="Google Shape;112;p5"/>
                <p:cNvSpPr/>
                <p:nvPr/>
              </p:nvSpPr>
              <p:spPr bwMode="auto">
                <a:xfrm>
                  <a:off x="6397000" y="-1377175"/>
                  <a:ext cx="3298199" cy="3298199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 bwMode="auto">
                <a:xfrm rot="-5400000">
                  <a:off x="-263650" y="2417125"/>
                  <a:ext cx="599400" cy="5994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6000">
                      <a:schemeClr val="lt2"/>
                    </a:gs>
                    <a:gs pos="100000">
                      <a:schemeClr val="accent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 bwMode="auto">
                <a:xfrm rot="-5400000">
                  <a:off x="121400" y="3346550"/>
                  <a:ext cx="1187400" cy="11874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6000">
                      <a:schemeClr val="lt2"/>
                    </a:gs>
                    <a:gs pos="100000">
                      <a:schemeClr val="accent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sp>
          <p:nvSpPr>
            <p:cNvPr id="115" name="Google Shape;115;p5"/>
            <p:cNvSpPr/>
            <p:nvPr/>
          </p:nvSpPr>
          <p:spPr bwMode="auto">
            <a:xfrm rot="-5400000">
              <a:off x="7939125" y="4077649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 bwMode="auto">
            <a:xfrm flipH="1">
              <a:off x="8109356" y="299884"/>
              <a:ext cx="1878900" cy="1878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 bwMode="auto">
            <a:xfrm flipH="1">
              <a:off x="5420673" y="-687251"/>
              <a:ext cx="1404900" cy="14049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 bwMode="auto">
            <a:xfrm rot="-5400000">
              <a:off x="5922300" y="0"/>
              <a:ext cx="597900" cy="59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 bwMode="auto">
          <a:xfrm>
            <a:off x="87160" y="-78486"/>
            <a:ext cx="8806462" cy="4033037"/>
            <a:chOff x="87160" y="-78486"/>
            <a:chExt cx="8806462" cy="4033037"/>
          </a:xfrm>
        </p:grpSpPr>
        <p:grpSp>
          <p:nvGrpSpPr>
            <p:cNvPr id="120" name="Google Shape;120;p5"/>
            <p:cNvGrpSpPr/>
            <p:nvPr/>
          </p:nvGrpSpPr>
          <p:grpSpPr bwMode="auto">
            <a:xfrm rot="10800000" flipH="1">
              <a:off x="87160" y="394164"/>
              <a:ext cx="187337" cy="187337"/>
              <a:chOff x="271750" y="1789425"/>
              <a:chExt cx="318600" cy="318600"/>
            </a:xfrm>
          </p:grpSpPr>
          <p:sp>
            <p:nvSpPr>
              <p:cNvPr id="121" name="Google Shape;121;p5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23" name="Google Shape;123;p5"/>
            <p:cNvGrpSpPr/>
            <p:nvPr/>
          </p:nvGrpSpPr>
          <p:grpSpPr bwMode="auto">
            <a:xfrm rot="10800000" flipH="1">
              <a:off x="864610" y="-78486"/>
              <a:ext cx="187337" cy="187337"/>
              <a:chOff x="271750" y="1789425"/>
              <a:chExt cx="318600" cy="318600"/>
            </a:xfrm>
          </p:grpSpPr>
          <p:sp>
            <p:nvSpPr>
              <p:cNvPr id="124" name="Google Shape;124;p5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26" name="Google Shape;126;p5"/>
            <p:cNvGrpSpPr/>
            <p:nvPr/>
          </p:nvGrpSpPr>
          <p:grpSpPr bwMode="auto">
            <a:xfrm rot="10800000" flipH="1">
              <a:off x="8706285" y="3767214"/>
              <a:ext cx="187337" cy="187337"/>
              <a:chOff x="271750" y="1789425"/>
              <a:chExt cx="318600" cy="318600"/>
            </a:xfrm>
          </p:grpSpPr>
          <p:sp>
            <p:nvSpPr>
              <p:cNvPr id="127" name="Google Shape;127;p5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29" name="Google Shape;129;p5"/>
            <p:cNvGrpSpPr/>
            <p:nvPr/>
          </p:nvGrpSpPr>
          <p:grpSpPr bwMode="auto">
            <a:xfrm rot="10800000" flipH="1">
              <a:off x="8145159" y="3389302"/>
              <a:ext cx="187337" cy="187337"/>
              <a:chOff x="271750" y="1789425"/>
              <a:chExt cx="318600" cy="318600"/>
            </a:xfrm>
          </p:grpSpPr>
          <p:sp>
            <p:nvSpPr>
              <p:cNvPr id="130" name="Google Shape;130;p5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32" name="Google Shape;132;p5"/>
            <p:cNvGrpSpPr/>
            <p:nvPr/>
          </p:nvGrpSpPr>
          <p:grpSpPr bwMode="auto">
            <a:xfrm rot="10800000" flipH="1">
              <a:off x="8109339" y="-10"/>
              <a:ext cx="187337" cy="187337"/>
              <a:chOff x="271750" y="1789425"/>
              <a:chExt cx="318600" cy="318600"/>
            </a:xfrm>
          </p:grpSpPr>
          <p:sp>
            <p:nvSpPr>
              <p:cNvPr id="133" name="Google Shape;133;p5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135" name="Google Shape;135;p5"/>
          <p:cNvSpPr txBox="1">
            <a:spLocks noGrp="1"/>
          </p:cNvSpPr>
          <p:nvPr>
            <p:ph type="subTitle" idx="1"/>
          </p:nvPr>
        </p:nvSpPr>
        <p:spPr bwMode="auto">
          <a:xfrm>
            <a:off x="1486650" y="1464925"/>
            <a:ext cx="2297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latin typeface="Montserrat"/>
                <a:ea typeface="Montserrat"/>
                <a:cs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2"/>
          </p:nvPr>
        </p:nvSpPr>
        <p:spPr bwMode="auto">
          <a:xfrm>
            <a:off x="5141550" y="1464925"/>
            <a:ext cx="2297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latin typeface="Montserrat"/>
                <a:ea typeface="Montserrat"/>
                <a:cs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ubTitle" idx="3"/>
          </p:nvPr>
        </p:nvSpPr>
        <p:spPr bwMode="auto">
          <a:xfrm>
            <a:off x="1181425" y="2155150"/>
            <a:ext cx="2907600" cy="16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4"/>
          </p:nvPr>
        </p:nvSpPr>
        <p:spPr bwMode="auto">
          <a:xfrm>
            <a:off x="4836300" y="2155150"/>
            <a:ext cx="2907600" cy="16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1" name="Google Shape;141;p6"/>
          <p:cNvGrpSpPr/>
          <p:nvPr/>
        </p:nvGrpSpPr>
        <p:grpSpPr bwMode="auto">
          <a:xfrm>
            <a:off x="-2379860" y="-71575"/>
            <a:ext cx="11561385" cy="7808352"/>
            <a:chOff x="-2379860" y="-71575"/>
            <a:chExt cx="11561385" cy="7808352"/>
          </a:xfrm>
        </p:grpSpPr>
        <p:sp>
          <p:nvSpPr>
            <p:cNvPr id="142" name="Google Shape;142;p6"/>
            <p:cNvSpPr/>
            <p:nvPr/>
          </p:nvSpPr>
          <p:spPr bwMode="auto">
            <a:xfrm>
              <a:off x="-39349" y="-71575"/>
              <a:ext cx="9193200" cy="52152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 bwMode="auto">
            <a:xfrm rot="-5400000">
              <a:off x="2632675" y="-1405350"/>
              <a:ext cx="3878699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 bwMode="auto">
            <a:xfrm rot="6300194">
              <a:off x="-1616976" y="3366575"/>
              <a:ext cx="3495192" cy="4261369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 bwMode="auto">
          <a:xfrm>
            <a:off x="5037025" y="-1549875"/>
            <a:ext cx="5113975" cy="3832025"/>
            <a:chOff x="5037025" y="-1549875"/>
            <a:chExt cx="5113975" cy="3832025"/>
          </a:xfrm>
        </p:grpSpPr>
        <p:sp>
          <p:nvSpPr>
            <p:cNvPr id="146" name="Google Shape;146;p6"/>
            <p:cNvSpPr/>
            <p:nvPr/>
          </p:nvSpPr>
          <p:spPr bwMode="auto">
            <a:xfrm>
              <a:off x="5037025" y="-1016050"/>
              <a:ext cx="3298199" cy="329819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 bwMode="auto">
            <a:xfrm>
              <a:off x="7209200" y="-1549875"/>
              <a:ext cx="2941800" cy="2941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 bwMode="auto">
            <a:xfrm rot="-5400000">
              <a:off x="8484900" y="1017700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 bwMode="auto">
            <a:xfrm rot="-5400000">
              <a:off x="6972975" y="-169675"/>
              <a:ext cx="1187400" cy="1187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grpSp>
        <p:nvGrpSpPr>
          <p:cNvPr id="151" name="Google Shape;151;p6"/>
          <p:cNvGrpSpPr/>
          <p:nvPr/>
        </p:nvGrpSpPr>
        <p:grpSpPr bwMode="auto">
          <a:xfrm>
            <a:off x="-103915" y="578752"/>
            <a:ext cx="8626487" cy="4647862"/>
            <a:chOff x="-103915" y="578752"/>
            <a:chExt cx="8626487" cy="4647862"/>
          </a:xfrm>
        </p:grpSpPr>
        <p:grpSp>
          <p:nvGrpSpPr>
            <p:cNvPr id="152" name="Google Shape;152;p6"/>
            <p:cNvGrpSpPr/>
            <p:nvPr/>
          </p:nvGrpSpPr>
          <p:grpSpPr bwMode="auto">
            <a:xfrm>
              <a:off x="8335235" y="578752"/>
              <a:ext cx="187337" cy="187337"/>
              <a:chOff x="271750" y="1789425"/>
              <a:chExt cx="318600" cy="318600"/>
            </a:xfrm>
          </p:grpSpPr>
          <p:sp>
            <p:nvSpPr>
              <p:cNvPr id="153" name="Google Shape;153;p6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 bwMode="auto">
            <a:xfrm>
              <a:off x="-103915" y="4566627"/>
              <a:ext cx="187337" cy="187337"/>
              <a:chOff x="271750" y="1789425"/>
              <a:chExt cx="318600" cy="318600"/>
            </a:xfrm>
          </p:grpSpPr>
          <p:sp>
            <p:nvSpPr>
              <p:cNvPr id="156" name="Google Shape;156;p6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58" name="Google Shape;158;p6"/>
            <p:cNvGrpSpPr/>
            <p:nvPr/>
          </p:nvGrpSpPr>
          <p:grpSpPr bwMode="auto">
            <a:xfrm>
              <a:off x="673535" y="5039277"/>
              <a:ext cx="187337" cy="187337"/>
              <a:chOff x="271750" y="1789425"/>
              <a:chExt cx="318600" cy="318600"/>
            </a:xfrm>
          </p:grpSpPr>
          <p:sp>
            <p:nvSpPr>
              <p:cNvPr id="159" name="Google Shape;159;p6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 bwMode="auto">
          <a:xfrm>
            <a:off x="507389" y="-35800"/>
            <a:ext cx="8463844" cy="5236299"/>
            <a:chOff x="680573" y="0"/>
            <a:chExt cx="8463844" cy="5200416"/>
          </a:xfrm>
        </p:grpSpPr>
        <p:sp>
          <p:nvSpPr>
            <p:cNvPr id="163" name="Google Shape;163;p7"/>
            <p:cNvSpPr/>
            <p:nvPr/>
          </p:nvSpPr>
          <p:spPr bwMode="auto">
            <a:xfrm>
              <a:off x="680573" y="0"/>
              <a:ext cx="4513625" cy="3767672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 bwMode="auto">
            <a:xfrm>
              <a:off x="2065684" y="0"/>
              <a:ext cx="7078734" cy="5200416"/>
            </a:xfrm>
            <a:custGeom>
              <a:avLst/>
              <a:gdLst/>
              <a:ahLst/>
              <a:cxnLst/>
              <a:rect l="l" t="t" r="r" b="b"/>
              <a:pathLst>
                <a:path w="159028" h="165014" extrusionOk="0">
                  <a:moveTo>
                    <a:pt x="47647" y="0"/>
                  </a:moveTo>
                  <a:cubicBezTo>
                    <a:pt x="18959" y="18460"/>
                    <a:pt x="1" y="50701"/>
                    <a:pt x="1" y="87309"/>
                  </a:cubicBezTo>
                  <a:lnTo>
                    <a:pt x="1" y="87309"/>
                  </a:lnTo>
                  <a:cubicBezTo>
                    <a:pt x="1" y="118241"/>
                    <a:pt x="13534" y="145993"/>
                    <a:pt x="34924" y="165013"/>
                  </a:cubicBezTo>
                  <a:lnTo>
                    <a:pt x="34924" y="165013"/>
                  </a:lnTo>
                  <a:lnTo>
                    <a:pt x="42346" y="165013"/>
                  </a:lnTo>
                  <a:lnTo>
                    <a:pt x="159028" y="165013"/>
                  </a:lnTo>
                  <a:lnTo>
                    <a:pt x="15902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65" name="Google Shape;165;p7"/>
          <p:cNvGrpSpPr/>
          <p:nvPr/>
        </p:nvGrpSpPr>
        <p:grpSpPr bwMode="auto">
          <a:xfrm flipH="1">
            <a:off x="-1506519" y="374775"/>
            <a:ext cx="9438713" cy="6732550"/>
            <a:chOff x="-294304" y="374775"/>
            <a:chExt cx="9438713" cy="6732550"/>
          </a:xfrm>
        </p:grpSpPr>
        <p:grpSp>
          <p:nvGrpSpPr>
            <p:cNvPr id="166" name="Google Shape;166;p7"/>
            <p:cNvGrpSpPr/>
            <p:nvPr/>
          </p:nvGrpSpPr>
          <p:grpSpPr bwMode="auto">
            <a:xfrm flipH="1">
              <a:off x="-294304" y="374775"/>
              <a:ext cx="9438713" cy="6732550"/>
              <a:chOff x="-876125" y="374775"/>
              <a:chExt cx="9438713" cy="6732550"/>
            </a:xfrm>
          </p:grpSpPr>
          <p:sp>
            <p:nvSpPr>
              <p:cNvPr id="167" name="Google Shape;167;p7"/>
              <p:cNvSpPr/>
              <p:nvPr/>
            </p:nvSpPr>
            <p:spPr bwMode="auto">
              <a:xfrm rot="-5400000">
                <a:off x="238800" y="374775"/>
                <a:ext cx="1102500" cy="11025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68" name="Google Shape;168;p7"/>
              <p:cNvSpPr/>
              <p:nvPr/>
            </p:nvSpPr>
            <p:spPr bwMode="auto">
              <a:xfrm>
                <a:off x="1286450" y="3809125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69" name="Google Shape;169;p7"/>
              <p:cNvSpPr/>
              <p:nvPr/>
            </p:nvSpPr>
            <p:spPr bwMode="auto">
              <a:xfrm>
                <a:off x="-876125" y="2666125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 bwMode="auto">
              <a:xfrm>
                <a:off x="1284638" y="2715025"/>
                <a:ext cx="1761000" cy="1761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 bwMode="auto">
              <a:xfrm rot="-5400000">
                <a:off x="7834788" y="4326150"/>
                <a:ext cx="727799" cy="727799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 bwMode="auto">
              <a:xfrm rot="-5400000">
                <a:off x="424975" y="3761699"/>
                <a:ext cx="599400" cy="5994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 bwMode="auto">
              <a:xfrm rot="-5400000">
                <a:off x="2161875" y="4090225"/>
                <a:ext cx="1566600" cy="15666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 bwMode="auto">
              <a:xfrm rot="10800000">
                <a:off x="1743648" y="2992024"/>
                <a:ext cx="627600" cy="6276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175" name="Google Shape;175;p7"/>
            <p:cNvSpPr/>
            <p:nvPr/>
          </p:nvSpPr>
          <p:spPr bwMode="auto">
            <a:xfrm rot="5400000" flipH="1">
              <a:off x="126134" y="4233100"/>
              <a:ext cx="1566600" cy="15666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 bwMode="auto">
            <a:xfrm rot="5400000" flipH="1">
              <a:off x="776434" y="4390350"/>
              <a:ext cx="599400" cy="599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600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 bwMode="auto">
          <a:xfrm>
            <a:off x="7691115" y="3647377"/>
            <a:ext cx="187337" cy="187337"/>
            <a:chOff x="271750" y="1789425"/>
            <a:chExt cx="318600" cy="318600"/>
          </a:xfrm>
        </p:grpSpPr>
        <p:sp>
          <p:nvSpPr>
            <p:cNvPr id="178" name="Google Shape;178;p7"/>
            <p:cNvSpPr/>
            <p:nvPr/>
          </p:nvSpPr>
          <p:spPr bwMode="auto">
            <a:xfrm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 bwMode="auto">
            <a:xfrm rot="5400000"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 bwMode="auto">
          <a:xfrm>
            <a:off x="7827240" y="1431652"/>
            <a:ext cx="187337" cy="187337"/>
            <a:chOff x="271750" y="1789425"/>
            <a:chExt cx="318600" cy="318600"/>
          </a:xfrm>
        </p:grpSpPr>
        <p:sp>
          <p:nvSpPr>
            <p:cNvPr id="181" name="Google Shape;181;p7"/>
            <p:cNvSpPr/>
            <p:nvPr/>
          </p:nvSpPr>
          <p:spPr bwMode="auto">
            <a:xfrm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 bwMode="auto">
            <a:xfrm rot="5400000"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83" name="Google Shape;183;p7"/>
          <p:cNvGrpSpPr/>
          <p:nvPr/>
        </p:nvGrpSpPr>
        <p:grpSpPr bwMode="auto">
          <a:xfrm>
            <a:off x="2161878" y="4648702"/>
            <a:ext cx="187337" cy="187337"/>
            <a:chOff x="271750" y="1789425"/>
            <a:chExt cx="318600" cy="318600"/>
          </a:xfrm>
        </p:grpSpPr>
        <p:sp>
          <p:nvSpPr>
            <p:cNvPr id="184" name="Google Shape;184;p7"/>
            <p:cNvSpPr/>
            <p:nvPr/>
          </p:nvSpPr>
          <p:spPr bwMode="auto">
            <a:xfrm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 bwMode="auto">
            <a:xfrm rot="5400000"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 bwMode="auto">
          <a:xfrm flipH="1">
            <a:off x="3761400" y="1267700"/>
            <a:ext cx="4662600" cy="30585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9" name="Google Shape;189;p8"/>
          <p:cNvGrpSpPr/>
          <p:nvPr/>
        </p:nvGrpSpPr>
        <p:grpSpPr bwMode="auto">
          <a:xfrm>
            <a:off x="-1333846" y="-2133600"/>
            <a:ext cx="10515371" cy="7277100"/>
            <a:chOff x="-1333846" y="-2133600"/>
            <a:chExt cx="10515371" cy="7277100"/>
          </a:xfrm>
        </p:grpSpPr>
        <p:sp>
          <p:nvSpPr>
            <p:cNvPr id="190" name="Google Shape;190;p8"/>
            <p:cNvSpPr/>
            <p:nvPr/>
          </p:nvSpPr>
          <p:spPr bwMode="auto">
            <a:xfrm rot="3600121">
              <a:off x="245315" y="-1707902"/>
              <a:ext cx="4633104" cy="6321935"/>
            </a:xfrm>
            <a:custGeom>
              <a:avLst/>
              <a:gdLst/>
              <a:ahLst/>
              <a:cxnLst/>
              <a:rect l="l" t="t" r="r" b="b"/>
              <a:pathLst>
                <a:path w="107142" h="81946" extrusionOk="0">
                  <a:moveTo>
                    <a:pt x="46649" y="0"/>
                  </a:moveTo>
                  <a:cubicBezTo>
                    <a:pt x="44591" y="2183"/>
                    <a:pt x="42283" y="4116"/>
                    <a:pt x="39789" y="5800"/>
                  </a:cubicBezTo>
                  <a:lnTo>
                    <a:pt x="39789" y="5800"/>
                  </a:lnTo>
                  <a:cubicBezTo>
                    <a:pt x="31183" y="11475"/>
                    <a:pt x="22015" y="20767"/>
                    <a:pt x="18460" y="35360"/>
                  </a:cubicBezTo>
                  <a:lnTo>
                    <a:pt x="18460" y="35360"/>
                  </a:lnTo>
                  <a:cubicBezTo>
                    <a:pt x="16590" y="43031"/>
                    <a:pt x="12474" y="49891"/>
                    <a:pt x="6549" y="55129"/>
                  </a:cubicBezTo>
                  <a:lnTo>
                    <a:pt x="6549" y="55129"/>
                  </a:lnTo>
                  <a:cubicBezTo>
                    <a:pt x="3181" y="58123"/>
                    <a:pt x="188" y="62426"/>
                    <a:pt x="1" y="68163"/>
                  </a:cubicBezTo>
                  <a:lnTo>
                    <a:pt x="1" y="68163"/>
                  </a:lnTo>
                  <a:cubicBezTo>
                    <a:pt x="313" y="68163"/>
                    <a:pt x="624" y="68101"/>
                    <a:pt x="936" y="68101"/>
                  </a:cubicBezTo>
                  <a:lnTo>
                    <a:pt x="936" y="68101"/>
                  </a:lnTo>
                  <a:cubicBezTo>
                    <a:pt x="8669" y="67352"/>
                    <a:pt x="16340" y="69223"/>
                    <a:pt x="23138" y="72965"/>
                  </a:cubicBezTo>
                  <a:lnTo>
                    <a:pt x="23138" y="72965"/>
                  </a:lnTo>
                  <a:cubicBezTo>
                    <a:pt x="37419" y="80761"/>
                    <a:pt x="55193" y="81945"/>
                    <a:pt x="71158" y="74337"/>
                  </a:cubicBezTo>
                  <a:lnTo>
                    <a:pt x="71158" y="74337"/>
                  </a:lnTo>
                  <a:cubicBezTo>
                    <a:pt x="95417" y="62800"/>
                    <a:pt x="107141" y="34425"/>
                    <a:pt x="98099" y="9167"/>
                  </a:cubicBezTo>
                  <a:lnTo>
                    <a:pt x="98099" y="9167"/>
                  </a:lnTo>
                  <a:cubicBezTo>
                    <a:pt x="96914" y="6049"/>
                    <a:pt x="95542" y="3056"/>
                    <a:pt x="93920" y="312"/>
                  </a:cubicBezTo>
                  <a:lnTo>
                    <a:pt x="93920" y="312"/>
                  </a:lnTo>
                  <a:cubicBezTo>
                    <a:pt x="93858" y="187"/>
                    <a:pt x="93796" y="125"/>
                    <a:pt x="93733" y="0"/>
                  </a:cubicBezTo>
                  <a:lnTo>
                    <a:pt x="9373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 bwMode="auto">
            <a:xfrm rot="-5400000">
              <a:off x="2632675" y="-1405350"/>
              <a:ext cx="3878699" cy="9219000"/>
            </a:xfrm>
            <a:prstGeom prst="flowChartDelay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 bwMode="auto">
          <a:xfrm>
            <a:off x="-1465166" y="-1815225"/>
            <a:ext cx="11226791" cy="8531125"/>
            <a:chOff x="-1465166" y="-1815225"/>
            <a:chExt cx="11226791" cy="8531125"/>
          </a:xfrm>
        </p:grpSpPr>
        <p:sp>
          <p:nvSpPr>
            <p:cNvPr id="193" name="Google Shape;193;p8"/>
            <p:cNvSpPr/>
            <p:nvPr/>
          </p:nvSpPr>
          <p:spPr bwMode="auto">
            <a:xfrm>
              <a:off x="5277925" y="-1815225"/>
              <a:ext cx="4194600" cy="41946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194" name="Google Shape;194;p8"/>
            <p:cNvGrpSpPr/>
            <p:nvPr/>
          </p:nvGrpSpPr>
          <p:grpSpPr bwMode="auto">
            <a:xfrm flipH="1">
              <a:off x="-1465166" y="1254625"/>
              <a:ext cx="11226791" cy="5461274"/>
              <a:chOff x="-1036142" y="1254625"/>
              <a:chExt cx="11226791" cy="5461274"/>
            </a:xfrm>
          </p:grpSpPr>
          <p:sp>
            <p:nvSpPr>
              <p:cNvPr id="195" name="Google Shape;195;p8"/>
              <p:cNvSpPr/>
              <p:nvPr/>
            </p:nvSpPr>
            <p:spPr bwMode="auto">
              <a:xfrm>
                <a:off x="6892450" y="2195700"/>
                <a:ext cx="3298199" cy="329819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 bwMode="auto">
              <a:xfrm rot="-5400000">
                <a:off x="8264400" y="3140900"/>
                <a:ext cx="727799" cy="727799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 bwMode="auto">
              <a:xfrm>
                <a:off x="5713525" y="3774100"/>
                <a:ext cx="2941800" cy="2941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 bwMode="auto">
              <a:xfrm rot="-5400000">
                <a:off x="-1036142" y="1254625"/>
                <a:ext cx="1825500" cy="18255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600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199" name="Google Shape;199;p8"/>
          <p:cNvGrpSpPr/>
          <p:nvPr/>
        </p:nvGrpSpPr>
        <p:grpSpPr bwMode="auto">
          <a:xfrm>
            <a:off x="-103915" y="2"/>
            <a:ext cx="9104765" cy="5226611"/>
            <a:chOff x="-103915" y="2"/>
            <a:chExt cx="9104765" cy="5226611"/>
          </a:xfrm>
        </p:grpSpPr>
        <p:grpSp>
          <p:nvGrpSpPr>
            <p:cNvPr id="200" name="Google Shape;200;p8"/>
            <p:cNvGrpSpPr/>
            <p:nvPr/>
          </p:nvGrpSpPr>
          <p:grpSpPr bwMode="auto">
            <a:xfrm>
              <a:off x="-103915" y="578752"/>
              <a:ext cx="8626487" cy="4647862"/>
              <a:chOff x="-103915" y="578752"/>
              <a:chExt cx="8626487" cy="4647862"/>
            </a:xfrm>
          </p:grpSpPr>
          <p:grpSp>
            <p:nvGrpSpPr>
              <p:cNvPr id="201" name="Google Shape;201;p8"/>
              <p:cNvGrpSpPr/>
              <p:nvPr/>
            </p:nvGrpSpPr>
            <p:grpSpPr bwMode="auto">
              <a:xfrm>
                <a:off x="8335235" y="578752"/>
                <a:ext cx="187337" cy="187337"/>
                <a:chOff x="271750" y="1789425"/>
                <a:chExt cx="318600" cy="318600"/>
              </a:xfrm>
            </p:grpSpPr>
            <p:sp>
              <p:nvSpPr>
                <p:cNvPr id="202" name="Google Shape;202;p8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03" name="Google Shape;203;p8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204" name="Google Shape;204;p8"/>
              <p:cNvGrpSpPr/>
              <p:nvPr/>
            </p:nvGrpSpPr>
            <p:grpSpPr bwMode="auto">
              <a:xfrm>
                <a:off x="-103915" y="4566627"/>
                <a:ext cx="187337" cy="187337"/>
                <a:chOff x="271750" y="1789425"/>
                <a:chExt cx="318600" cy="318600"/>
              </a:xfrm>
            </p:grpSpPr>
            <p:sp>
              <p:nvSpPr>
                <p:cNvPr id="205" name="Google Shape;205;p8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  <p:grpSp>
            <p:nvGrpSpPr>
              <p:cNvPr id="207" name="Google Shape;207;p8"/>
              <p:cNvGrpSpPr/>
              <p:nvPr/>
            </p:nvGrpSpPr>
            <p:grpSpPr bwMode="auto">
              <a:xfrm>
                <a:off x="673535" y="5039277"/>
                <a:ext cx="187337" cy="187337"/>
                <a:chOff x="271750" y="1789425"/>
                <a:chExt cx="318600" cy="318600"/>
              </a:xfrm>
            </p:grpSpPr>
            <p:sp>
              <p:nvSpPr>
                <p:cNvPr id="208" name="Google Shape;208;p8"/>
                <p:cNvSpPr/>
                <p:nvPr/>
              </p:nvSpPr>
              <p:spPr bwMode="auto">
                <a:xfrm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 bwMode="auto">
                <a:xfrm rot="5400000">
                  <a:off x="402850" y="1789425"/>
                  <a:ext cx="56400" cy="318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grpSp>
          <p:nvGrpSpPr>
            <p:cNvPr id="210" name="Google Shape;210;p8"/>
            <p:cNvGrpSpPr/>
            <p:nvPr/>
          </p:nvGrpSpPr>
          <p:grpSpPr bwMode="auto">
            <a:xfrm flipH="1">
              <a:off x="8813513" y="2"/>
              <a:ext cx="187337" cy="187337"/>
              <a:chOff x="271750" y="1789425"/>
              <a:chExt cx="318600" cy="318600"/>
            </a:xfrm>
          </p:grpSpPr>
          <p:sp>
            <p:nvSpPr>
              <p:cNvPr id="211" name="Google Shape;211;p8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 bwMode="auto">
          <a:xfrm>
            <a:off x="1388099" y="1307099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 bwMode="auto">
          <a:xfrm>
            <a:off x="-39349" y="0"/>
            <a:ext cx="91932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16" name="Google Shape;216;p9"/>
          <p:cNvSpPr/>
          <p:nvPr/>
        </p:nvSpPr>
        <p:spPr bwMode="auto">
          <a:xfrm>
            <a:off x="-1139975" y="2789750"/>
            <a:ext cx="3585300" cy="3585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17" name="Google Shape;217;p9"/>
          <p:cNvSpPr/>
          <p:nvPr/>
        </p:nvSpPr>
        <p:spPr bwMode="auto">
          <a:xfrm rot="10800000">
            <a:off x="-537302" y="3665241"/>
            <a:ext cx="1278000" cy="1278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18" name="Google Shape;218;p9"/>
          <p:cNvSpPr/>
          <p:nvPr/>
        </p:nvSpPr>
        <p:spPr bwMode="auto">
          <a:xfrm rot="-866112">
            <a:off x="6522797" y="-143126"/>
            <a:ext cx="3265384" cy="3585110"/>
          </a:xfrm>
          <a:custGeom>
            <a:avLst/>
            <a:gdLst/>
            <a:ahLst/>
            <a:cxnLst/>
            <a:rect l="l" t="t" r="r" b="b"/>
            <a:pathLst>
              <a:path w="107142" h="81946" extrusionOk="0">
                <a:moveTo>
                  <a:pt x="46649" y="0"/>
                </a:moveTo>
                <a:cubicBezTo>
                  <a:pt x="44591" y="2183"/>
                  <a:pt x="42283" y="4116"/>
                  <a:pt x="39789" y="5800"/>
                </a:cubicBezTo>
                <a:lnTo>
                  <a:pt x="39789" y="5800"/>
                </a:lnTo>
                <a:cubicBezTo>
                  <a:pt x="31183" y="11475"/>
                  <a:pt x="22015" y="20767"/>
                  <a:pt x="18460" y="35360"/>
                </a:cubicBezTo>
                <a:lnTo>
                  <a:pt x="18460" y="35360"/>
                </a:lnTo>
                <a:cubicBezTo>
                  <a:pt x="16590" y="43031"/>
                  <a:pt x="12474" y="49891"/>
                  <a:pt x="6549" y="55129"/>
                </a:cubicBezTo>
                <a:lnTo>
                  <a:pt x="6549" y="55129"/>
                </a:lnTo>
                <a:cubicBezTo>
                  <a:pt x="3181" y="58123"/>
                  <a:pt x="188" y="62426"/>
                  <a:pt x="1" y="68163"/>
                </a:cubicBezTo>
                <a:lnTo>
                  <a:pt x="1" y="68163"/>
                </a:lnTo>
                <a:cubicBezTo>
                  <a:pt x="313" y="68163"/>
                  <a:pt x="624" y="68101"/>
                  <a:pt x="936" y="68101"/>
                </a:cubicBezTo>
                <a:lnTo>
                  <a:pt x="936" y="68101"/>
                </a:lnTo>
                <a:cubicBezTo>
                  <a:pt x="8669" y="67352"/>
                  <a:pt x="16340" y="69223"/>
                  <a:pt x="23138" y="72965"/>
                </a:cubicBezTo>
                <a:lnTo>
                  <a:pt x="23138" y="72965"/>
                </a:lnTo>
                <a:cubicBezTo>
                  <a:pt x="37419" y="80761"/>
                  <a:pt x="55193" y="81945"/>
                  <a:pt x="71158" y="74337"/>
                </a:cubicBezTo>
                <a:lnTo>
                  <a:pt x="71158" y="74337"/>
                </a:lnTo>
                <a:cubicBezTo>
                  <a:pt x="95417" y="62800"/>
                  <a:pt x="107141" y="34425"/>
                  <a:pt x="98099" y="9167"/>
                </a:cubicBezTo>
                <a:lnTo>
                  <a:pt x="98099" y="9167"/>
                </a:lnTo>
                <a:cubicBezTo>
                  <a:pt x="96914" y="6049"/>
                  <a:pt x="95542" y="3056"/>
                  <a:pt x="93920" y="312"/>
                </a:cubicBezTo>
                <a:lnTo>
                  <a:pt x="93920" y="312"/>
                </a:lnTo>
                <a:cubicBezTo>
                  <a:pt x="93858" y="187"/>
                  <a:pt x="93796" y="125"/>
                  <a:pt x="93733" y="0"/>
                </a:cubicBezTo>
                <a:lnTo>
                  <a:pt x="937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219" name="Google Shape;219;p9"/>
          <p:cNvGrpSpPr/>
          <p:nvPr/>
        </p:nvGrpSpPr>
        <p:grpSpPr bwMode="auto">
          <a:xfrm>
            <a:off x="1351050" y="1780074"/>
            <a:ext cx="4239005" cy="3366701"/>
            <a:chOff x="1351050" y="1780074"/>
            <a:chExt cx="4239005" cy="3366701"/>
          </a:xfrm>
        </p:grpSpPr>
        <p:sp>
          <p:nvSpPr>
            <p:cNvPr id="220" name="Google Shape;220;p9"/>
            <p:cNvSpPr/>
            <p:nvPr/>
          </p:nvSpPr>
          <p:spPr bwMode="auto">
            <a:xfrm>
              <a:off x="1351050" y="1780074"/>
              <a:ext cx="4239005" cy="3366693"/>
            </a:xfrm>
            <a:custGeom>
              <a:avLst/>
              <a:gdLst/>
              <a:ahLst/>
              <a:cxnLst/>
              <a:rect l="l" t="t" r="r" b="b"/>
              <a:pathLst>
                <a:path w="141159" h="112111" extrusionOk="0">
                  <a:moveTo>
                    <a:pt x="60226" y="233"/>
                  </a:moveTo>
                  <a:cubicBezTo>
                    <a:pt x="32785" y="2713"/>
                    <a:pt x="11348" y="25925"/>
                    <a:pt x="11098" y="53482"/>
                  </a:cubicBezTo>
                  <a:lnTo>
                    <a:pt x="11098" y="53482"/>
                  </a:lnTo>
                  <a:cubicBezTo>
                    <a:pt x="11062" y="56926"/>
                    <a:pt x="11348" y="60289"/>
                    <a:pt x="11928" y="63536"/>
                  </a:cubicBezTo>
                  <a:lnTo>
                    <a:pt x="11928" y="63536"/>
                  </a:lnTo>
                  <a:cubicBezTo>
                    <a:pt x="13730" y="73742"/>
                    <a:pt x="11000" y="84099"/>
                    <a:pt x="5335" y="92770"/>
                  </a:cubicBezTo>
                  <a:lnTo>
                    <a:pt x="5335" y="92770"/>
                  </a:lnTo>
                  <a:cubicBezTo>
                    <a:pt x="1758" y="98239"/>
                    <a:pt x="0" y="104992"/>
                    <a:pt x="875" y="112111"/>
                  </a:cubicBezTo>
                  <a:lnTo>
                    <a:pt x="875" y="112111"/>
                  </a:lnTo>
                  <a:lnTo>
                    <a:pt x="65124" y="112111"/>
                  </a:lnTo>
                  <a:cubicBezTo>
                    <a:pt x="69130" y="109381"/>
                    <a:pt x="73644" y="107392"/>
                    <a:pt x="78470" y="106250"/>
                  </a:cubicBezTo>
                  <a:lnTo>
                    <a:pt x="78470" y="106250"/>
                  </a:lnTo>
                  <a:cubicBezTo>
                    <a:pt x="88774" y="103823"/>
                    <a:pt x="100888" y="98141"/>
                    <a:pt x="109542" y="85339"/>
                  </a:cubicBezTo>
                  <a:lnTo>
                    <a:pt x="109542" y="85339"/>
                  </a:lnTo>
                  <a:cubicBezTo>
                    <a:pt x="114083" y="78622"/>
                    <a:pt x="120497" y="73456"/>
                    <a:pt x="128044" y="70512"/>
                  </a:cubicBezTo>
                  <a:lnTo>
                    <a:pt x="128044" y="70512"/>
                  </a:lnTo>
                  <a:cubicBezTo>
                    <a:pt x="134565" y="67979"/>
                    <a:pt x="141158" y="62394"/>
                    <a:pt x="140542" y="50253"/>
                  </a:cubicBezTo>
                  <a:lnTo>
                    <a:pt x="140542" y="50253"/>
                  </a:lnTo>
                  <a:cubicBezTo>
                    <a:pt x="139918" y="37924"/>
                    <a:pt x="132558" y="33062"/>
                    <a:pt x="125716" y="31260"/>
                  </a:cubicBezTo>
                  <a:lnTo>
                    <a:pt x="125716" y="31260"/>
                  </a:lnTo>
                  <a:cubicBezTo>
                    <a:pt x="117999" y="29226"/>
                    <a:pt x="111255" y="24694"/>
                    <a:pt x="106027" y="18672"/>
                  </a:cubicBezTo>
                  <a:lnTo>
                    <a:pt x="106027" y="18672"/>
                  </a:lnTo>
                  <a:cubicBezTo>
                    <a:pt x="96071" y="7191"/>
                    <a:pt x="81396" y="1"/>
                    <a:pt x="65204" y="1"/>
                  </a:cubicBezTo>
                  <a:lnTo>
                    <a:pt x="65204" y="1"/>
                  </a:lnTo>
                  <a:cubicBezTo>
                    <a:pt x="63554" y="1"/>
                    <a:pt x="61895" y="81"/>
                    <a:pt x="60226" y="233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 bwMode="auto">
            <a:xfrm>
              <a:off x="2023995" y="2642995"/>
              <a:ext cx="3502279" cy="2503781"/>
            </a:xfrm>
            <a:custGeom>
              <a:avLst/>
              <a:gdLst/>
              <a:ahLst/>
              <a:cxnLst/>
              <a:rect l="l" t="t" r="r" b="b"/>
              <a:pathLst>
                <a:path w="116626" h="83376" extrusionOk="0">
                  <a:moveTo>
                    <a:pt x="50173" y="223"/>
                  </a:moveTo>
                  <a:cubicBezTo>
                    <a:pt x="22732" y="2712"/>
                    <a:pt x="1303" y="25925"/>
                    <a:pt x="1045" y="53482"/>
                  </a:cubicBezTo>
                  <a:lnTo>
                    <a:pt x="1045" y="53482"/>
                  </a:lnTo>
                  <a:cubicBezTo>
                    <a:pt x="1018" y="56925"/>
                    <a:pt x="1303" y="60279"/>
                    <a:pt x="1874" y="63536"/>
                  </a:cubicBezTo>
                  <a:lnTo>
                    <a:pt x="1874" y="63536"/>
                  </a:lnTo>
                  <a:cubicBezTo>
                    <a:pt x="3070" y="70253"/>
                    <a:pt x="2285" y="77042"/>
                    <a:pt x="1" y="83376"/>
                  </a:cubicBezTo>
                  <a:lnTo>
                    <a:pt x="1" y="83376"/>
                  </a:lnTo>
                  <a:lnTo>
                    <a:pt x="42715" y="83376"/>
                  </a:lnTo>
                  <a:cubicBezTo>
                    <a:pt x="46721" y="80646"/>
                    <a:pt x="51235" y="78657"/>
                    <a:pt x="56061" y="77515"/>
                  </a:cubicBezTo>
                  <a:lnTo>
                    <a:pt x="56061" y="77515"/>
                  </a:lnTo>
                  <a:cubicBezTo>
                    <a:pt x="66365" y="75088"/>
                    <a:pt x="78479" y="69406"/>
                    <a:pt x="87133" y="56604"/>
                  </a:cubicBezTo>
                  <a:lnTo>
                    <a:pt x="87133" y="56604"/>
                  </a:lnTo>
                  <a:cubicBezTo>
                    <a:pt x="91674" y="49887"/>
                    <a:pt x="98088" y="44721"/>
                    <a:pt x="105635" y="41777"/>
                  </a:cubicBezTo>
                  <a:lnTo>
                    <a:pt x="105635" y="41777"/>
                  </a:lnTo>
                  <a:cubicBezTo>
                    <a:pt x="109997" y="40082"/>
                    <a:pt x="114378" y="37014"/>
                    <a:pt x="116626" y="31536"/>
                  </a:cubicBezTo>
                  <a:lnTo>
                    <a:pt x="116626" y="31536"/>
                  </a:lnTo>
                  <a:cubicBezTo>
                    <a:pt x="116305" y="31438"/>
                    <a:pt x="115984" y="31340"/>
                    <a:pt x="115662" y="31259"/>
                  </a:cubicBezTo>
                  <a:lnTo>
                    <a:pt x="115662" y="31259"/>
                  </a:lnTo>
                  <a:cubicBezTo>
                    <a:pt x="107955" y="29225"/>
                    <a:pt x="101201" y="24694"/>
                    <a:pt x="95983" y="18672"/>
                  </a:cubicBezTo>
                  <a:lnTo>
                    <a:pt x="95983" y="18672"/>
                  </a:lnTo>
                  <a:cubicBezTo>
                    <a:pt x="86027" y="7191"/>
                    <a:pt x="71343" y="0"/>
                    <a:pt x="55160" y="0"/>
                  </a:cubicBezTo>
                  <a:lnTo>
                    <a:pt x="55160" y="0"/>
                  </a:lnTo>
                  <a:cubicBezTo>
                    <a:pt x="53509" y="0"/>
                    <a:pt x="51850" y="72"/>
                    <a:pt x="50173" y="223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222" name="Google Shape;222;p9"/>
          <p:cNvSpPr/>
          <p:nvPr/>
        </p:nvSpPr>
        <p:spPr bwMode="auto">
          <a:xfrm>
            <a:off x="1996500" y="2100625"/>
            <a:ext cx="2330699" cy="2331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223" name="Google Shape;223;p9"/>
          <p:cNvGrpSpPr/>
          <p:nvPr/>
        </p:nvGrpSpPr>
        <p:grpSpPr bwMode="auto">
          <a:xfrm rot="10800000">
            <a:off x="3363555" y="123"/>
            <a:ext cx="4587451" cy="3643444"/>
            <a:chOff x="1351050" y="1780074"/>
            <a:chExt cx="4239005" cy="3366701"/>
          </a:xfrm>
        </p:grpSpPr>
        <p:sp>
          <p:nvSpPr>
            <p:cNvPr id="224" name="Google Shape;224;p9"/>
            <p:cNvSpPr/>
            <p:nvPr/>
          </p:nvSpPr>
          <p:spPr bwMode="auto">
            <a:xfrm>
              <a:off x="1351050" y="1780074"/>
              <a:ext cx="4239005" cy="3366693"/>
            </a:xfrm>
            <a:custGeom>
              <a:avLst/>
              <a:gdLst/>
              <a:ahLst/>
              <a:cxnLst/>
              <a:rect l="l" t="t" r="r" b="b"/>
              <a:pathLst>
                <a:path w="141159" h="112111" extrusionOk="0">
                  <a:moveTo>
                    <a:pt x="60226" y="233"/>
                  </a:moveTo>
                  <a:cubicBezTo>
                    <a:pt x="32785" y="2713"/>
                    <a:pt x="11348" y="25925"/>
                    <a:pt x="11098" y="53482"/>
                  </a:cubicBezTo>
                  <a:lnTo>
                    <a:pt x="11098" y="53482"/>
                  </a:lnTo>
                  <a:cubicBezTo>
                    <a:pt x="11062" y="56926"/>
                    <a:pt x="11348" y="60289"/>
                    <a:pt x="11928" y="63536"/>
                  </a:cubicBezTo>
                  <a:lnTo>
                    <a:pt x="11928" y="63536"/>
                  </a:lnTo>
                  <a:cubicBezTo>
                    <a:pt x="13730" y="73742"/>
                    <a:pt x="11000" y="84099"/>
                    <a:pt x="5335" y="92770"/>
                  </a:cubicBezTo>
                  <a:lnTo>
                    <a:pt x="5335" y="92770"/>
                  </a:lnTo>
                  <a:cubicBezTo>
                    <a:pt x="1758" y="98239"/>
                    <a:pt x="0" y="104992"/>
                    <a:pt x="875" y="112111"/>
                  </a:cubicBezTo>
                  <a:lnTo>
                    <a:pt x="875" y="112111"/>
                  </a:lnTo>
                  <a:lnTo>
                    <a:pt x="65124" y="112111"/>
                  </a:lnTo>
                  <a:cubicBezTo>
                    <a:pt x="69130" y="109381"/>
                    <a:pt x="73644" y="107392"/>
                    <a:pt x="78470" y="106250"/>
                  </a:cubicBezTo>
                  <a:lnTo>
                    <a:pt x="78470" y="106250"/>
                  </a:lnTo>
                  <a:cubicBezTo>
                    <a:pt x="88774" y="103823"/>
                    <a:pt x="100888" y="98141"/>
                    <a:pt x="109542" y="85339"/>
                  </a:cubicBezTo>
                  <a:lnTo>
                    <a:pt x="109542" y="85339"/>
                  </a:lnTo>
                  <a:cubicBezTo>
                    <a:pt x="114083" y="78622"/>
                    <a:pt x="120497" y="73456"/>
                    <a:pt x="128044" y="70512"/>
                  </a:cubicBezTo>
                  <a:lnTo>
                    <a:pt x="128044" y="70512"/>
                  </a:lnTo>
                  <a:cubicBezTo>
                    <a:pt x="134565" y="67979"/>
                    <a:pt x="141158" y="62394"/>
                    <a:pt x="140542" y="50253"/>
                  </a:cubicBezTo>
                  <a:lnTo>
                    <a:pt x="140542" y="50253"/>
                  </a:lnTo>
                  <a:cubicBezTo>
                    <a:pt x="139918" y="37924"/>
                    <a:pt x="132558" y="33062"/>
                    <a:pt x="125716" y="31260"/>
                  </a:cubicBezTo>
                  <a:lnTo>
                    <a:pt x="125716" y="31260"/>
                  </a:lnTo>
                  <a:cubicBezTo>
                    <a:pt x="117999" y="29226"/>
                    <a:pt x="111255" y="24694"/>
                    <a:pt x="106027" y="18672"/>
                  </a:cubicBezTo>
                  <a:lnTo>
                    <a:pt x="106027" y="18672"/>
                  </a:lnTo>
                  <a:cubicBezTo>
                    <a:pt x="96071" y="7191"/>
                    <a:pt x="81396" y="1"/>
                    <a:pt x="65204" y="1"/>
                  </a:cubicBezTo>
                  <a:lnTo>
                    <a:pt x="65204" y="1"/>
                  </a:lnTo>
                  <a:cubicBezTo>
                    <a:pt x="63554" y="1"/>
                    <a:pt x="61895" y="81"/>
                    <a:pt x="60226" y="233"/>
                  </a:cubicBezTo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 bwMode="auto">
            <a:xfrm>
              <a:off x="2023995" y="2642995"/>
              <a:ext cx="3502279" cy="2503781"/>
            </a:xfrm>
            <a:custGeom>
              <a:avLst/>
              <a:gdLst/>
              <a:ahLst/>
              <a:cxnLst/>
              <a:rect l="l" t="t" r="r" b="b"/>
              <a:pathLst>
                <a:path w="116626" h="83376" extrusionOk="0">
                  <a:moveTo>
                    <a:pt x="50173" y="223"/>
                  </a:moveTo>
                  <a:cubicBezTo>
                    <a:pt x="22732" y="2712"/>
                    <a:pt x="1303" y="25925"/>
                    <a:pt x="1045" y="53482"/>
                  </a:cubicBezTo>
                  <a:lnTo>
                    <a:pt x="1045" y="53482"/>
                  </a:lnTo>
                  <a:cubicBezTo>
                    <a:pt x="1018" y="56925"/>
                    <a:pt x="1303" y="60279"/>
                    <a:pt x="1874" y="63536"/>
                  </a:cubicBezTo>
                  <a:lnTo>
                    <a:pt x="1874" y="63536"/>
                  </a:lnTo>
                  <a:cubicBezTo>
                    <a:pt x="3070" y="70253"/>
                    <a:pt x="2285" y="77042"/>
                    <a:pt x="1" y="83376"/>
                  </a:cubicBezTo>
                  <a:lnTo>
                    <a:pt x="1" y="83376"/>
                  </a:lnTo>
                  <a:lnTo>
                    <a:pt x="42715" y="83376"/>
                  </a:lnTo>
                  <a:cubicBezTo>
                    <a:pt x="46721" y="80646"/>
                    <a:pt x="51235" y="78657"/>
                    <a:pt x="56061" y="77515"/>
                  </a:cubicBezTo>
                  <a:lnTo>
                    <a:pt x="56061" y="77515"/>
                  </a:lnTo>
                  <a:cubicBezTo>
                    <a:pt x="66365" y="75088"/>
                    <a:pt x="78479" y="69406"/>
                    <a:pt x="87133" y="56604"/>
                  </a:cubicBezTo>
                  <a:lnTo>
                    <a:pt x="87133" y="56604"/>
                  </a:lnTo>
                  <a:cubicBezTo>
                    <a:pt x="91674" y="49887"/>
                    <a:pt x="98088" y="44721"/>
                    <a:pt x="105635" y="41777"/>
                  </a:cubicBezTo>
                  <a:lnTo>
                    <a:pt x="105635" y="41777"/>
                  </a:lnTo>
                  <a:cubicBezTo>
                    <a:pt x="109997" y="40082"/>
                    <a:pt x="114378" y="37014"/>
                    <a:pt x="116626" y="31536"/>
                  </a:cubicBezTo>
                  <a:lnTo>
                    <a:pt x="116626" y="31536"/>
                  </a:lnTo>
                  <a:cubicBezTo>
                    <a:pt x="116305" y="31438"/>
                    <a:pt x="115984" y="31340"/>
                    <a:pt x="115662" y="31259"/>
                  </a:cubicBezTo>
                  <a:lnTo>
                    <a:pt x="115662" y="31259"/>
                  </a:lnTo>
                  <a:cubicBezTo>
                    <a:pt x="107955" y="29225"/>
                    <a:pt x="101201" y="24694"/>
                    <a:pt x="95983" y="18672"/>
                  </a:cubicBezTo>
                  <a:lnTo>
                    <a:pt x="95983" y="18672"/>
                  </a:lnTo>
                  <a:cubicBezTo>
                    <a:pt x="86027" y="7191"/>
                    <a:pt x="71343" y="0"/>
                    <a:pt x="55160" y="0"/>
                  </a:cubicBezTo>
                  <a:lnTo>
                    <a:pt x="55160" y="0"/>
                  </a:lnTo>
                  <a:cubicBezTo>
                    <a:pt x="53509" y="0"/>
                    <a:pt x="51850" y="72"/>
                    <a:pt x="50173" y="223"/>
                  </a:cubicBezTo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226" name="Google Shape;226;p9"/>
          <p:cNvSpPr/>
          <p:nvPr/>
        </p:nvSpPr>
        <p:spPr bwMode="auto">
          <a:xfrm rot="10800000">
            <a:off x="4567952" y="386477"/>
            <a:ext cx="2788200" cy="27882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27" name="Google Shape;227;p9"/>
          <p:cNvSpPr/>
          <p:nvPr/>
        </p:nvSpPr>
        <p:spPr bwMode="auto">
          <a:xfrm>
            <a:off x="3831876" y="2789750"/>
            <a:ext cx="2154900" cy="21546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28" name="Google Shape;228;p9"/>
          <p:cNvSpPr/>
          <p:nvPr/>
        </p:nvSpPr>
        <p:spPr bwMode="auto">
          <a:xfrm rot="10800000">
            <a:off x="4393562" y="3128709"/>
            <a:ext cx="768000" cy="768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29" name="Google Shape;229;p9"/>
          <p:cNvSpPr/>
          <p:nvPr/>
        </p:nvSpPr>
        <p:spPr bwMode="auto">
          <a:xfrm rot="10800000">
            <a:off x="6127327" y="1437851"/>
            <a:ext cx="768000" cy="768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30" name="Google Shape;230;p9"/>
          <p:cNvSpPr/>
          <p:nvPr/>
        </p:nvSpPr>
        <p:spPr bwMode="auto">
          <a:xfrm>
            <a:off x="2549388" y="2557000"/>
            <a:ext cx="710100" cy="7104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31" name="Google Shape;231;p9"/>
          <p:cNvSpPr/>
          <p:nvPr/>
        </p:nvSpPr>
        <p:spPr bwMode="auto">
          <a:xfrm rot="-5400000">
            <a:off x="3147700" y="-252850"/>
            <a:ext cx="734100" cy="734100"/>
          </a:xfrm>
          <a:prstGeom prst="ellipse">
            <a:avLst/>
          </a:prstGeom>
          <a:gradFill>
            <a:gsLst>
              <a:gs pos="0">
                <a:schemeClr val="dk2"/>
              </a:gs>
              <a:gs pos="1600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32" name="Google Shape;232;p9"/>
          <p:cNvSpPr/>
          <p:nvPr/>
        </p:nvSpPr>
        <p:spPr bwMode="auto">
          <a:xfrm rot="-5400000">
            <a:off x="1707225" y="1358475"/>
            <a:ext cx="486000" cy="486300"/>
          </a:xfrm>
          <a:prstGeom prst="ellipse">
            <a:avLst/>
          </a:prstGeom>
          <a:gradFill>
            <a:gsLst>
              <a:gs pos="0">
                <a:schemeClr val="dk2"/>
              </a:gs>
              <a:gs pos="1600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33" name="Google Shape;233;p9"/>
          <p:cNvSpPr/>
          <p:nvPr/>
        </p:nvSpPr>
        <p:spPr bwMode="auto">
          <a:xfrm rot="-5400000">
            <a:off x="6824725" y="3238375"/>
            <a:ext cx="923100" cy="923700"/>
          </a:xfrm>
          <a:prstGeom prst="ellipse">
            <a:avLst/>
          </a:prstGeom>
          <a:gradFill>
            <a:gsLst>
              <a:gs pos="0">
                <a:schemeClr val="dk2"/>
              </a:gs>
              <a:gs pos="1600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34" name="Google Shape;234;p9"/>
          <p:cNvSpPr/>
          <p:nvPr/>
        </p:nvSpPr>
        <p:spPr bwMode="auto">
          <a:xfrm rot="-5400000">
            <a:off x="3327850" y="4161625"/>
            <a:ext cx="373800" cy="374100"/>
          </a:xfrm>
          <a:prstGeom prst="ellipse">
            <a:avLst/>
          </a:prstGeom>
          <a:gradFill>
            <a:gsLst>
              <a:gs pos="0">
                <a:schemeClr val="dk2"/>
              </a:gs>
              <a:gs pos="1600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 bwMode="auto">
          <a:xfrm>
            <a:off x="1555225" y="2150850"/>
            <a:ext cx="6033600" cy="841800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ubTitle" idx="1"/>
          </p:nvPr>
        </p:nvSpPr>
        <p:spPr bwMode="auto">
          <a:xfrm>
            <a:off x="2241450" y="3145050"/>
            <a:ext cx="46611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4084825" y="1253250"/>
            <a:ext cx="9744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238" name="Google Shape;238;p9"/>
          <p:cNvSpPr/>
          <p:nvPr/>
        </p:nvSpPr>
        <p:spPr bwMode="auto">
          <a:xfrm rot="-5400000">
            <a:off x="-152400" y="4687975"/>
            <a:ext cx="734100" cy="734100"/>
          </a:xfrm>
          <a:prstGeom prst="ellipse">
            <a:avLst/>
          </a:prstGeom>
          <a:gradFill>
            <a:gsLst>
              <a:gs pos="0">
                <a:schemeClr val="dk2"/>
              </a:gs>
              <a:gs pos="1600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239" name="Google Shape;239;p9"/>
          <p:cNvGrpSpPr/>
          <p:nvPr/>
        </p:nvGrpSpPr>
        <p:grpSpPr bwMode="auto">
          <a:xfrm>
            <a:off x="462160" y="2284752"/>
            <a:ext cx="187337" cy="187337"/>
            <a:chOff x="271750" y="1789425"/>
            <a:chExt cx="318600" cy="318600"/>
          </a:xfrm>
        </p:grpSpPr>
        <p:sp>
          <p:nvSpPr>
            <p:cNvPr id="240" name="Google Shape;240;p9"/>
            <p:cNvSpPr/>
            <p:nvPr/>
          </p:nvSpPr>
          <p:spPr bwMode="auto">
            <a:xfrm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 bwMode="auto">
            <a:xfrm rot="5400000"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242" name="Google Shape;242;p9"/>
          <p:cNvGrpSpPr/>
          <p:nvPr/>
        </p:nvGrpSpPr>
        <p:grpSpPr bwMode="auto">
          <a:xfrm>
            <a:off x="855660" y="4711252"/>
            <a:ext cx="187337" cy="187337"/>
            <a:chOff x="271750" y="1789425"/>
            <a:chExt cx="318600" cy="318600"/>
          </a:xfrm>
        </p:grpSpPr>
        <p:sp>
          <p:nvSpPr>
            <p:cNvPr id="243" name="Google Shape;243;p9"/>
            <p:cNvSpPr/>
            <p:nvPr/>
          </p:nvSpPr>
          <p:spPr bwMode="auto">
            <a:xfrm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 bwMode="auto">
            <a:xfrm rot="5400000"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245" name="Google Shape;245;p9"/>
          <p:cNvGrpSpPr/>
          <p:nvPr/>
        </p:nvGrpSpPr>
        <p:grpSpPr bwMode="auto">
          <a:xfrm>
            <a:off x="8119760" y="689602"/>
            <a:ext cx="187337" cy="187337"/>
            <a:chOff x="271750" y="1789425"/>
            <a:chExt cx="318600" cy="318600"/>
          </a:xfrm>
        </p:grpSpPr>
        <p:sp>
          <p:nvSpPr>
            <p:cNvPr id="246" name="Google Shape;246;p9"/>
            <p:cNvSpPr/>
            <p:nvPr/>
          </p:nvSpPr>
          <p:spPr bwMode="auto">
            <a:xfrm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 bwMode="auto">
            <a:xfrm rot="5400000">
              <a:off x="402850" y="1789425"/>
              <a:ext cx="56400" cy="31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 bwMode="auto">
          <a:xfrm>
            <a:off x="715099" y="535000"/>
            <a:ext cx="3667199" cy="25776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70;p30"/>
          <p:cNvSpPr txBox="1"/>
          <p:nvPr/>
        </p:nvSpPr>
        <p:spPr bwMode="auto">
          <a:xfrm>
            <a:off x="4355023" y="431465"/>
            <a:ext cx="4499321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defRPr/>
            </a:pPr>
            <a:r>
              <a:rPr lang="ru-RU" sz="2400" b="1" dirty="0">
                <a:latin typeface="Georgia"/>
              </a:rPr>
              <a:t>Сергей Павлович </a:t>
            </a:r>
            <a:r>
              <a:rPr lang="ru-RU" sz="2400" b="1" dirty="0" smtClean="0">
                <a:latin typeface="Georgia"/>
              </a:rPr>
              <a:t>Гумарев</a:t>
            </a:r>
            <a:endParaRPr sz="2400" b="1" dirty="0"/>
          </a:p>
        </p:txBody>
      </p:sp>
      <p:pic>
        <p:nvPicPr>
          <p:cNvPr id="2050" name="Picture 2" descr="https://sun9-62.userapi.com/impg/oxghXFDNMIEWE11c_XCBUMK5UmqhsJbBJzLU8g/AghP_YJUDpE.jpg?size=682x1080&amp;quality=96&amp;sign=6dc7939c04a6bb2c29fa4a47e283613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4" y="169566"/>
            <a:ext cx="3176424" cy="50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670;p30"/>
          <p:cNvSpPr txBox="1"/>
          <p:nvPr/>
        </p:nvSpPr>
        <p:spPr bwMode="auto">
          <a:xfrm>
            <a:off x="4241721" y="2684623"/>
            <a:ext cx="4499321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ru-RU" sz="1600" dirty="0">
                <a:latin typeface="Georgia"/>
              </a:rPr>
              <a:t> </a:t>
            </a:r>
            <a:r>
              <a:rPr lang="ru-RU" sz="1600" dirty="0" smtClean="0">
                <a:latin typeface="Georgia"/>
              </a:rPr>
              <a:t>- Заместитель директора по воспитательной работе МАОУ «ОЦ № 2 г. Челябинска»; 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  <a:defRPr/>
            </a:pPr>
            <a:r>
              <a:rPr lang="ru-RU" sz="1600" dirty="0" smtClean="0">
                <a:latin typeface="Georgia"/>
              </a:rPr>
              <a:t>Учитель истории и обществознания; 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  <a:defRPr/>
            </a:pPr>
            <a:r>
              <a:rPr lang="ru-RU" sz="1600" dirty="0" smtClean="0">
                <a:latin typeface="Georgia"/>
              </a:rPr>
              <a:t>Победитель Всероссийского конкурса «Педагоги России: Судьбы и идеи»; 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  <a:defRPr/>
            </a:pPr>
            <a:r>
              <a:rPr lang="ru-RU" sz="1600" dirty="0" smtClean="0">
                <a:latin typeface="Georgia"/>
              </a:rPr>
              <a:t>Победитель муниципального конкурса «Педагогический прорыв - 2023»; 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  <a:defRPr/>
            </a:pPr>
            <a:r>
              <a:rPr lang="ru-RU" sz="1600" dirty="0" smtClean="0">
                <a:latin typeface="Georgia"/>
              </a:rPr>
              <a:t>Призёр муниципального конкурса «Лучшее метапредметное занятие - 2022»</a:t>
            </a:r>
            <a:endParaRPr lang="ru-RU" sz="1600" dirty="0" smtClean="0">
              <a:latin typeface="Georgia"/>
            </a:endParaRPr>
          </a:p>
          <a:p>
            <a:pPr marL="342900" indent="-342900" algn="ctr">
              <a:buFontTx/>
              <a:buChar char="-"/>
              <a:defRPr/>
            </a:pPr>
            <a:endParaRPr lang="ru-RU" sz="1600" dirty="0" smtClean="0"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грамма ответов в Формах. Вопрос: Скажите, пожалуйста,  на ваш взгляд, помогает ли содержание школьных предметов сформировать представление о целостной картине мира, о взаимосвязи и взаимозависимости всех его элементов?. Количество ответов: 31 ответ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0049" y="361950"/>
            <a:ext cx="8619355" cy="3905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Книга &quot;Что делать?&quot; Чернышевский Н Г - купить книгу в интернет-магазине  «Москва» ISBN: 978-5-4453-0071-7, 65933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76" name="Picture 4" descr="Книга &quot;Что делать?&quot; Чернышевский Н Г - купить книгу в интернет-магазине  «Москва» ISBN: 978-5-4453-0071-7, 659336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98297" y="-13661"/>
            <a:ext cx="3442950" cy="5157161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4946843" y="0"/>
            <a:ext cx="3442950" cy="5157161"/>
            <a:chOff x="4946843" y="0"/>
            <a:chExt cx="3442950" cy="5157161"/>
          </a:xfrm>
        </p:grpSpPr>
        <p:pic>
          <p:nvPicPr>
            <p:cNvPr id="4" name="Picture 4" descr="Книга &quot;Что делать?&quot; Чернышевский Н Г - купить книгу в интернет-магазине  «Москва» ISBN: 978-5-4453-0071-7, 659336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4946843" y="0"/>
              <a:ext cx="3442950" cy="5157161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 bwMode="auto">
            <a:xfrm>
              <a:off x="5075285" y="168275"/>
              <a:ext cx="3186065" cy="4791652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5257798" y="471055"/>
              <a:ext cx="2999510" cy="338554"/>
            </a:xfrm>
            <a:prstGeom prst="rect">
              <a:avLst/>
            </a:prstGeom>
            <a:solidFill>
              <a:srgbClr val="FFCC00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latin typeface="Book Antiqua"/>
                </a:rPr>
                <a:t>С.П. </a:t>
              </a:r>
              <a:r>
                <a:rPr lang="ru-RU" sz="1600" b="1" dirty="0" smtClean="0">
                  <a:latin typeface="Book Antiqua"/>
                </a:rPr>
                <a:t>Гумарев</a:t>
              </a:r>
              <a:endParaRPr lang="ru-RU" sz="1600" b="1" dirty="0">
                <a:latin typeface="Book Antiqu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5075964" y="1520554"/>
              <a:ext cx="3249608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ru-RU" sz="2800" b="1" cap="none" spc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Изменить </a:t>
              </a:r>
              <a:endParaRPr/>
            </a:p>
            <a:p>
              <a:pPr algn="ctr">
                <a:defRPr/>
              </a:pPr>
              <a:r>
                <a:rPr lang="ru-RU" sz="2800" b="1" cap="none" spc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подходы </a:t>
              </a:r>
              <a:endParaRPr/>
            </a:p>
            <a:p>
              <a:pPr algn="ctr">
                <a:defRPr/>
              </a:pPr>
              <a:r>
                <a:rPr lang="ru-RU" sz="2800" b="1" cap="none" spc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к преподаванию!</a:t>
              </a:r>
            </a:p>
          </p:txBody>
        </p:sp>
      </p:grpSp>
      <p:pic>
        <p:nvPicPr>
          <p:cNvPr id="9" name="Picture 3" descr="C:\Users\roman\Desktop\к научкам\эмблема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73494" y="3809858"/>
            <a:ext cx="968117" cy="9688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" name="Google Shape;765;p36"/>
          <p:cNvSpPr/>
          <p:nvPr/>
        </p:nvSpPr>
        <p:spPr bwMode="auto">
          <a:xfrm>
            <a:off x="1548150" y="535050"/>
            <a:ext cx="6047700" cy="4073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title"/>
          </p:nvPr>
        </p:nvSpPr>
        <p:spPr bwMode="auto">
          <a:xfrm>
            <a:off x="1652100" y="2847975"/>
            <a:ext cx="583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 sz="3200"/>
              <a:t>Создание целостной картины мира у учащихся на основе работы с ключевыми универсальными понятиями в условиях межпредметной интеграции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5" name="Google Shape;955;p46"/>
          <p:cNvSpPr/>
          <p:nvPr/>
        </p:nvSpPr>
        <p:spPr bwMode="auto">
          <a:xfrm>
            <a:off x="2022775" y="1370075"/>
            <a:ext cx="2218800" cy="1010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56" name="Google Shape;956;p46"/>
          <p:cNvSpPr/>
          <p:nvPr/>
        </p:nvSpPr>
        <p:spPr bwMode="auto">
          <a:xfrm>
            <a:off x="2022774" y="3092074"/>
            <a:ext cx="2619546" cy="10100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57" name="Google Shape;957;p46"/>
          <p:cNvSpPr/>
          <p:nvPr/>
        </p:nvSpPr>
        <p:spPr bwMode="auto">
          <a:xfrm>
            <a:off x="4513809" y="1827274"/>
            <a:ext cx="2607515" cy="10100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58" name="Google Shape;958;p46"/>
          <p:cNvSpPr/>
          <p:nvPr/>
        </p:nvSpPr>
        <p:spPr bwMode="auto">
          <a:xfrm>
            <a:off x="4902525" y="3549274"/>
            <a:ext cx="2665332" cy="101009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59" name="Google Shape;959;p46"/>
          <p:cNvSpPr txBox="1">
            <a:spLocks noGrp="1"/>
          </p:cNvSpPr>
          <p:nvPr>
            <p:ph type="title"/>
          </p:nvPr>
        </p:nvSpPr>
        <p:spPr bwMode="auto">
          <a:xfrm>
            <a:off x="720075" y="154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Georgia"/>
              </a:rPr>
              <a:t>АЛГОРИТМ</a:t>
            </a:r>
            <a:endParaRPr>
              <a:latin typeface="Georgia"/>
            </a:endParaRPr>
          </a:p>
        </p:txBody>
      </p:sp>
      <p:sp>
        <p:nvSpPr>
          <p:cNvPr id="960" name="Google Shape;960;p46"/>
          <p:cNvSpPr/>
          <p:nvPr/>
        </p:nvSpPr>
        <p:spPr bwMode="auto">
          <a:xfrm flipH="1">
            <a:off x="792775" y="3092074"/>
            <a:ext cx="1077600" cy="1010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4500" b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03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61" name="Google Shape;961;p46"/>
          <p:cNvSpPr/>
          <p:nvPr/>
        </p:nvSpPr>
        <p:spPr bwMode="auto">
          <a:xfrm flipH="1">
            <a:off x="792775" y="1370072"/>
            <a:ext cx="1077600" cy="1010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4500" b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01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62" name="Google Shape;962;p46"/>
          <p:cNvSpPr/>
          <p:nvPr/>
        </p:nvSpPr>
        <p:spPr bwMode="auto">
          <a:xfrm flipH="1">
            <a:off x="7273737" y="1827272"/>
            <a:ext cx="1077600" cy="1010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4500" b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02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63" name="Google Shape;963;p46"/>
          <p:cNvSpPr/>
          <p:nvPr/>
        </p:nvSpPr>
        <p:spPr bwMode="auto">
          <a:xfrm flipH="1">
            <a:off x="7704629" y="3549271"/>
            <a:ext cx="1077600" cy="1010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4500" b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04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64" name="Google Shape;964;p46"/>
          <p:cNvSpPr txBox="1">
            <a:spLocks noGrp="1"/>
          </p:cNvSpPr>
          <p:nvPr>
            <p:ph type="subTitle" idx="4294967295"/>
          </p:nvPr>
        </p:nvSpPr>
        <p:spPr bwMode="auto">
          <a:xfrm flipH="1">
            <a:off x="2064284" y="1533525"/>
            <a:ext cx="1988400" cy="77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sz="2500" b="1">
                <a:solidFill>
                  <a:schemeClr val="bg1"/>
                </a:solidFill>
                <a:latin typeface="Georgia"/>
                <a:cs typeface="Georgia"/>
              </a:rPr>
              <a:t>ВЫБОР ТЕМ</a:t>
            </a:r>
            <a:endParaRPr sz="2500" b="1">
              <a:solidFill>
                <a:schemeClr val="bg1"/>
              </a:solidFill>
            </a:endParaRPr>
          </a:p>
        </p:txBody>
      </p:sp>
      <p:sp>
        <p:nvSpPr>
          <p:cNvPr id="968" name="Google Shape;968;p46"/>
          <p:cNvSpPr txBox="1">
            <a:spLocks noGrp="1"/>
          </p:cNvSpPr>
          <p:nvPr>
            <p:ph type="subTitle" idx="4294967295"/>
          </p:nvPr>
        </p:nvSpPr>
        <p:spPr bwMode="auto">
          <a:xfrm flipH="1">
            <a:off x="4563765" y="1962149"/>
            <a:ext cx="2507602" cy="800649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sz="1200" b="1">
                <a:latin typeface="Georgia"/>
                <a:cs typeface="Georgia"/>
              </a:rPr>
              <a:t>ОПРЕДЛЕНИЕ КЛЮЧЕВОГО УНИВЕРСАЛЬНОГО ПОНЯТИЯ, ОБЪЕДИНЯЮЩЕГО ТЕМЫ </a:t>
            </a:r>
            <a:endParaRPr/>
          </a:p>
        </p:txBody>
      </p:sp>
      <p:cxnSp>
        <p:nvCxnSpPr>
          <p:cNvPr id="972" name="Google Shape;972;p46"/>
          <p:cNvCxnSpPr>
            <a:cxnSpLocks/>
            <a:stCxn id="955" idx="3"/>
            <a:endCxn id="957" idx="0"/>
          </p:cNvCxnSpPr>
          <p:nvPr/>
        </p:nvCxnSpPr>
        <p:spPr bwMode="auto">
          <a:xfrm flipV="1">
            <a:off x="4241574" y="1827274"/>
            <a:ext cx="1575992" cy="47849"/>
          </a:xfrm>
          <a:prstGeom prst="bentConnector4">
            <a:avLst>
              <a:gd name="adj1" fmla="val 8637"/>
              <a:gd name="adj2" fmla="val 57774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Google Shape;973;p46"/>
          <p:cNvCxnSpPr>
            <a:cxnSpLocks/>
            <a:stCxn id="957" idx="2"/>
            <a:endCxn id="956" idx="0"/>
          </p:cNvCxnSpPr>
          <p:nvPr/>
        </p:nvCxnSpPr>
        <p:spPr bwMode="auto">
          <a:xfrm rot="5399977">
            <a:off x="4447707" y="1722215"/>
            <a:ext cx="254699" cy="248501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Google Shape;974;p46"/>
          <p:cNvCxnSpPr>
            <a:cxnSpLocks/>
            <a:stCxn id="956" idx="2"/>
            <a:endCxn id="958" idx="1"/>
          </p:cNvCxnSpPr>
          <p:nvPr/>
        </p:nvCxnSpPr>
        <p:spPr bwMode="auto">
          <a:xfrm rot="5399977" flipH="1" flipV="1">
            <a:off x="4093611" y="3293261"/>
            <a:ext cx="47849" cy="1569976"/>
          </a:xfrm>
          <a:prstGeom prst="bentConnector4">
            <a:avLst>
              <a:gd name="adj1" fmla="val -477743"/>
              <a:gd name="adj2" fmla="val 9171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3663539" name="Google Shape;968;p46"/>
          <p:cNvSpPr txBox="1">
            <a:spLocks noGrp="1"/>
          </p:cNvSpPr>
          <p:nvPr/>
        </p:nvSpPr>
        <p:spPr bwMode="auto">
          <a:xfrm flipH="1">
            <a:off x="2064396" y="3196798"/>
            <a:ext cx="2507602" cy="800649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4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499" algn="l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1599"/>
              </a:spcAft>
              <a:buNone/>
              <a:defRPr/>
            </a:pPr>
            <a:r>
              <a:rPr sz="1200" b="1">
                <a:latin typeface="Georgia"/>
                <a:cs typeface="Georgia"/>
              </a:rPr>
              <a:t>ФОРМУЛИРОВКА ОБЩЕЙ ТЕМЫ И ПРОБЛЕМНОГО ВОПРОСА НА ОСНВЕ ПОНЯТИЙ </a:t>
            </a:r>
            <a:endParaRPr/>
          </a:p>
        </p:txBody>
      </p:sp>
      <p:sp>
        <p:nvSpPr>
          <p:cNvPr id="474330111" name="Google Shape;968;p46"/>
          <p:cNvSpPr txBox="1">
            <a:spLocks noGrp="1"/>
          </p:cNvSpPr>
          <p:nvPr/>
        </p:nvSpPr>
        <p:spPr bwMode="auto">
          <a:xfrm flipH="1">
            <a:off x="4902524" y="3597123"/>
            <a:ext cx="2507602" cy="900792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4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499" algn="l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499" algn="l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1599"/>
              </a:spcAft>
              <a:buNone/>
              <a:defRPr/>
            </a:pPr>
            <a:r>
              <a:rPr sz="1200" b="1">
                <a:latin typeface="Georgia"/>
                <a:cs typeface="Georgia"/>
              </a:rPr>
              <a:t>РАЗРАБОТКА СИСТЕМЫ ЗАДАНИЙ (ПРОЕКТНОГО / ИССЛЕДОВАТЕЛЬСКОГО ХАРАКТЕРА)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6" name="Google Shape;776;p37"/>
          <p:cNvSpPr txBox="1">
            <a:spLocks noGrp="1"/>
          </p:cNvSpPr>
          <p:nvPr>
            <p:ph type="title"/>
          </p:nvPr>
        </p:nvSpPr>
        <p:spPr bwMode="auto">
          <a:xfrm>
            <a:off x="805725" y="2968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Georgia"/>
              </a:rPr>
              <a:t>Константин Дмитриевич Ушинский</a:t>
            </a:r>
            <a:br>
              <a:rPr lang="ru-RU" sz="2800">
                <a:latin typeface="Georgia"/>
              </a:rPr>
            </a:br>
            <a:r>
              <a:rPr lang="ru-RU" sz="2800">
                <a:latin typeface="Georgia"/>
              </a:rPr>
              <a:t>(1823 – 1871)</a:t>
            </a:r>
            <a:endParaRPr sz="2800">
              <a:latin typeface="Georgia"/>
            </a:endParaRPr>
          </a:p>
        </p:txBody>
      </p:sp>
      <p:sp>
        <p:nvSpPr>
          <p:cNvPr id="777" name="Google Shape;777;p37"/>
          <p:cNvSpPr txBox="1">
            <a:spLocks noGrp="1"/>
          </p:cNvSpPr>
          <p:nvPr>
            <p:ph type="body" idx="1"/>
          </p:nvPr>
        </p:nvSpPr>
        <p:spPr bwMode="auto">
          <a:xfrm flipH="1">
            <a:off x="3847124" y="1215236"/>
            <a:ext cx="4662600" cy="3058500"/>
          </a:xfrm>
          <a:prstGeom prst="rec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None/>
              <a:defRPr/>
            </a:pPr>
            <a:r>
              <a:rPr lang="ru-RU" sz="2400" b="1" i="1">
                <a:latin typeface="Georgia"/>
              </a:rPr>
              <a:t>Система знаний позволяет подняться до высоких логических и философских отвлечений, а обособленность знаний приводит к омертвлению идей, понятий</a:t>
            </a:r>
            <a:endParaRPr sz="2400">
              <a:solidFill>
                <a:schemeClr val="lt1"/>
              </a:solidFill>
              <a:latin typeface="Georgia"/>
            </a:endParaRPr>
          </a:p>
        </p:txBody>
      </p:sp>
      <p:pic>
        <p:nvPicPr>
          <p:cNvPr id="4098" name="Picture 2" descr="Одушевлённая педагогика Ушинского | Правмир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46100" y="966787"/>
            <a:ext cx="2989002" cy="4005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 descr="Беленький, Геннадий Исаакович — Википед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375" y="-76200"/>
            <a:ext cx="1800606" cy="2647949"/>
          </a:xfrm>
          <a:prstGeom prst="rect">
            <a:avLst/>
          </a:prstGeom>
          <a:noFill/>
        </p:spPr>
      </p:pic>
      <p:sp>
        <p:nvSpPr>
          <p:cNvPr id="7" name="Google Shape;670;p30"/>
          <p:cNvSpPr txBox="1"/>
          <p:nvPr/>
        </p:nvSpPr>
        <p:spPr bwMode="auto">
          <a:xfrm>
            <a:off x="-119511" y="2486098"/>
            <a:ext cx="211243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defRPr/>
            </a:pPr>
            <a:r>
              <a:rPr lang="ru-RU" sz="1600">
                <a:latin typeface="Georgia"/>
              </a:rPr>
              <a:t>Г.И. Беленький</a:t>
            </a:r>
            <a:endParaRPr/>
          </a:p>
        </p:txBody>
      </p:sp>
      <p:pic>
        <p:nvPicPr>
          <p:cNvPr id="5124" name="Picture 4" descr="Зверев, Иван Дмитриевич — Википедия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992919" y="358057"/>
            <a:ext cx="2030749" cy="2661367"/>
          </a:xfrm>
          <a:prstGeom prst="rect">
            <a:avLst/>
          </a:prstGeom>
          <a:noFill/>
        </p:spPr>
      </p:pic>
      <p:sp>
        <p:nvSpPr>
          <p:cNvPr id="9" name="Google Shape;670;p30"/>
          <p:cNvSpPr txBox="1"/>
          <p:nvPr/>
        </p:nvSpPr>
        <p:spPr bwMode="auto">
          <a:xfrm>
            <a:off x="1952078" y="2910682"/>
            <a:ext cx="211243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defRPr/>
            </a:pPr>
            <a:r>
              <a:rPr lang="ru-RU" sz="1600">
                <a:latin typeface="Georgia"/>
              </a:rPr>
              <a:t>И.Д. Зверев</a:t>
            </a:r>
            <a:endParaRPr/>
          </a:p>
        </p:txBody>
      </p:sp>
      <p:pic>
        <p:nvPicPr>
          <p:cNvPr id="5126" name="Picture 6" descr="Бабанский Ю.К.. Книги онлайн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139329" y="1007093"/>
            <a:ext cx="1881108" cy="2704093"/>
          </a:xfrm>
          <a:prstGeom prst="rect">
            <a:avLst/>
          </a:prstGeom>
          <a:noFill/>
        </p:spPr>
      </p:pic>
      <p:sp>
        <p:nvSpPr>
          <p:cNvPr id="11" name="Google Shape;670;p30"/>
          <p:cNvSpPr txBox="1"/>
          <p:nvPr/>
        </p:nvSpPr>
        <p:spPr bwMode="auto">
          <a:xfrm>
            <a:off x="4023668" y="3670567"/>
            <a:ext cx="211243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defRPr/>
            </a:pPr>
            <a:r>
              <a:rPr lang="ru-RU" sz="1600">
                <a:latin typeface="Georgia"/>
              </a:rPr>
              <a:t>Ю.К. Бабанский</a:t>
            </a:r>
            <a:endParaRPr/>
          </a:p>
        </p:txBody>
      </p:sp>
      <p:pic>
        <p:nvPicPr>
          <p:cNvPr id="5128" name="Picture 8" descr="Классика и современность. Инфомационно - методический журнал &quot;Открытая  школа&quot;.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191887" y="1550797"/>
            <a:ext cx="1951988" cy="2719770"/>
          </a:xfrm>
          <a:prstGeom prst="rect">
            <a:avLst/>
          </a:prstGeom>
          <a:noFill/>
        </p:spPr>
      </p:pic>
      <p:sp>
        <p:nvSpPr>
          <p:cNvPr id="13" name="Google Shape;670;p30"/>
          <p:cNvSpPr txBox="1"/>
          <p:nvPr/>
        </p:nvSpPr>
        <p:spPr bwMode="auto">
          <a:xfrm>
            <a:off x="6111666" y="4169159"/>
            <a:ext cx="211243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defRPr/>
            </a:pPr>
            <a:r>
              <a:rPr lang="ru-RU" sz="1600">
                <a:latin typeface="Georgia"/>
              </a:rPr>
              <a:t>М.Н. Скаткин</a:t>
            </a:r>
            <a:endParaRPr/>
          </a:p>
        </p:txBody>
      </p:sp>
      <p:sp>
        <p:nvSpPr>
          <p:cNvPr id="1897126974" name="TextBox 1897126973"/>
          <p:cNvSpPr txBox="1"/>
          <p:nvPr/>
        </p:nvSpPr>
        <p:spPr bwMode="auto">
          <a:xfrm>
            <a:off x="456166" y="3361258"/>
            <a:ext cx="3299193" cy="1615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>
              <a:solidFill>
                <a:schemeClr val="bg1"/>
              </a:solidFill>
              <a:latin typeface="Georgia"/>
              <a:cs typeface="Georgia"/>
            </a:endParaRPr>
          </a:p>
          <a:p>
            <a:pPr algn="r">
              <a:defRPr/>
            </a:pPr>
            <a:r>
              <a:rPr sz="1200" b="1" i="0" u="none">
                <a:solidFill>
                  <a:schemeClr val="bg1"/>
                </a:solidFill>
                <a:latin typeface="Georgia"/>
                <a:ea typeface="Arial"/>
                <a:cs typeface="Georgia"/>
              </a:rPr>
              <a:t>Межпредметные связи - это связи реальной действительности, отражающие объективность мира, поэтому  они должны определять содержание, методы и формы обучения</a:t>
            </a:r>
            <a:r>
              <a:rPr sz="1200" b="0" i="0" u="none">
                <a:solidFill>
                  <a:schemeClr val="bg1"/>
                </a:solidFill>
                <a:latin typeface="Georgia"/>
                <a:ea typeface="Arial"/>
                <a:cs typeface="Georgia"/>
              </a:rPr>
              <a:t/>
            </a:r>
            <a:br>
              <a:rPr sz="1200" b="0" i="0" u="none">
                <a:solidFill>
                  <a:schemeClr val="bg1"/>
                </a:solidFill>
                <a:latin typeface="Georgia"/>
                <a:ea typeface="Arial"/>
                <a:cs typeface="Georgia"/>
              </a:rPr>
            </a:b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91" name="Google Shape;791;p39"/>
          <p:cNvGrpSpPr/>
          <p:nvPr/>
        </p:nvGrpSpPr>
        <p:grpSpPr bwMode="auto">
          <a:xfrm>
            <a:off x="2607610" y="1338502"/>
            <a:ext cx="3775612" cy="2782512"/>
            <a:chOff x="2607610" y="1338502"/>
            <a:chExt cx="3775612" cy="2782512"/>
          </a:xfrm>
        </p:grpSpPr>
        <p:grpSp>
          <p:nvGrpSpPr>
            <p:cNvPr id="792" name="Google Shape;792;p39"/>
            <p:cNvGrpSpPr/>
            <p:nvPr/>
          </p:nvGrpSpPr>
          <p:grpSpPr bwMode="auto">
            <a:xfrm>
              <a:off x="6195885" y="3933677"/>
              <a:ext cx="187337" cy="187337"/>
              <a:chOff x="271750" y="1789425"/>
              <a:chExt cx="318600" cy="318600"/>
            </a:xfrm>
          </p:grpSpPr>
          <p:sp>
            <p:nvSpPr>
              <p:cNvPr id="793" name="Google Shape;793;p3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795" name="Google Shape;795;p39"/>
            <p:cNvGrpSpPr/>
            <p:nvPr/>
          </p:nvGrpSpPr>
          <p:grpSpPr bwMode="auto">
            <a:xfrm>
              <a:off x="5783660" y="1338502"/>
              <a:ext cx="187337" cy="187337"/>
              <a:chOff x="271750" y="1789425"/>
              <a:chExt cx="318600" cy="318600"/>
            </a:xfrm>
          </p:grpSpPr>
          <p:sp>
            <p:nvSpPr>
              <p:cNvPr id="796" name="Google Shape;796;p3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798" name="Google Shape;798;p39"/>
            <p:cNvGrpSpPr/>
            <p:nvPr/>
          </p:nvGrpSpPr>
          <p:grpSpPr bwMode="auto">
            <a:xfrm>
              <a:off x="2607610" y="3633852"/>
              <a:ext cx="187337" cy="187337"/>
              <a:chOff x="271750" y="1789425"/>
              <a:chExt cx="318600" cy="318600"/>
            </a:xfrm>
          </p:grpSpPr>
          <p:sp>
            <p:nvSpPr>
              <p:cNvPr id="799" name="Google Shape;799;p3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pic>
        <p:nvPicPr>
          <p:cNvPr id="6146" name="Picture 2" descr="Книга: &quot;Русские женщины&quot; - Николай Некрасов. Купить книгу, читать рецензии  | ISBN 978-5-94743-813-0 | Лабиринт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693" y="643660"/>
            <a:ext cx="2900281" cy="4398963"/>
          </a:xfrm>
          <a:prstGeom prst="rect">
            <a:avLst/>
          </a:prstGeom>
          <a:noFill/>
        </p:spPr>
      </p:pic>
      <p:pic>
        <p:nvPicPr>
          <p:cNvPr id="6148" name="Picture 4" descr="Кто такие декабристы и что их объединяло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618764" y="965671"/>
            <a:ext cx="5154242" cy="3362969"/>
          </a:xfrm>
          <a:prstGeom prst="rect">
            <a:avLst/>
          </a:prstGeom>
          <a:noFill/>
        </p:spPr>
      </p:pic>
      <p:sp>
        <p:nvSpPr>
          <p:cNvPr id="18" name="Google Shape;905;p44"/>
          <p:cNvSpPr txBox="1">
            <a:spLocks noGrp="1"/>
          </p:cNvSpPr>
          <p:nvPr>
            <p:ph type="title"/>
          </p:nvPr>
        </p:nvSpPr>
        <p:spPr bwMode="auto">
          <a:xfrm>
            <a:off x="796200" y="121021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Georgia"/>
              </a:rPr>
              <a:t>МЕЖПРЕДМЕТНЫЕ СВЯЗИ</a:t>
            </a:r>
            <a:endParaRPr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91" name="Google Shape;791;p39"/>
          <p:cNvGrpSpPr/>
          <p:nvPr/>
        </p:nvGrpSpPr>
        <p:grpSpPr bwMode="auto">
          <a:xfrm>
            <a:off x="2607610" y="1338502"/>
            <a:ext cx="3775612" cy="2782512"/>
            <a:chOff x="2607610" y="1338502"/>
            <a:chExt cx="3775612" cy="2782512"/>
          </a:xfrm>
        </p:grpSpPr>
        <p:grpSp>
          <p:nvGrpSpPr>
            <p:cNvPr id="792" name="Google Shape;792;p39"/>
            <p:cNvGrpSpPr/>
            <p:nvPr/>
          </p:nvGrpSpPr>
          <p:grpSpPr bwMode="auto">
            <a:xfrm>
              <a:off x="6195885" y="3933677"/>
              <a:ext cx="187337" cy="187337"/>
              <a:chOff x="271750" y="1789425"/>
              <a:chExt cx="318600" cy="318600"/>
            </a:xfrm>
          </p:grpSpPr>
          <p:sp>
            <p:nvSpPr>
              <p:cNvPr id="793" name="Google Shape;793;p3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795" name="Google Shape;795;p39"/>
            <p:cNvGrpSpPr/>
            <p:nvPr/>
          </p:nvGrpSpPr>
          <p:grpSpPr bwMode="auto">
            <a:xfrm>
              <a:off x="5783660" y="1338502"/>
              <a:ext cx="187337" cy="187337"/>
              <a:chOff x="271750" y="1789425"/>
              <a:chExt cx="318600" cy="318600"/>
            </a:xfrm>
          </p:grpSpPr>
          <p:sp>
            <p:nvSpPr>
              <p:cNvPr id="796" name="Google Shape;796;p3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798" name="Google Shape;798;p39"/>
            <p:cNvGrpSpPr/>
            <p:nvPr/>
          </p:nvGrpSpPr>
          <p:grpSpPr bwMode="auto">
            <a:xfrm>
              <a:off x="2607610" y="3633852"/>
              <a:ext cx="187337" cy="187337"/>
              <a:chOff x="271750" y="1789425"/>
              <a:chExt cx="318600" cy="318600"/>
            </a:xfrm>
          </p:grpSpPr>
          <p:sp>
            <p:nvSpPr>
              <p:cNvPr id="799" name="Google Shape;799;p3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18" name="Google Shape;905;p44"/>
          <p:cNvSpPr txBox="1">
            <a:spLocks noGrp="1"/>
          </p:cNvSpPr>
          <p:nvPr>
            <p:ph type="title"/>
          </p:nvPr>
        </p:nvSpPr>
        <p:spPr bwMode="auto">
          <a:xfrm>
            <a:off x="796200" y="121021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Georgia"/>
              </a:rPr>
              <a:t>МЕЖПРЕДМЕТНЫЕ СВЯЗИ</a:t>
            </a:r>
            <a:endParaRPr>
              <a:latin typeface="Georgia"/>
            </a:endParaRPr>
          </a:p>
        </p:txBody>
      </p:sp>
      <p:pic>
        <p:nvPicPr>
          <p:cNvPr id="7170" name="Picture 2" descr="Пифагор: биография, годы жизни, интересные факты, открытия, портрет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0425" y="696912"/>
            <a:ext cx="3785506" cy="4275138"/>
          </a:xfrm>
          <a:prstGeom prst="rect">
            <a:avLst/>
          </a:prstGeom>
          <a:noFill/>
        </p:spPr>
      </p:pic>
      <p:pic>
        <p:nvPicPr>
          <p:cNvPr id="7172" name="Picture 4" descr="Теорема Пифагора: формула, доказательство, задачи по геометрии для 8 класса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84175" y="784552"/>
            <a:ext cx="3851573" cy="3863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2345" y="115298"/>
            <a:ext cx="7704000" cy="841800"/>
          </a:xfrm>
        </p:spPr>
        <p:txBody>
          <a:bodyPr/>
          <a:lstStyle/>
          <a:p>
            <a:pPr>
              <a:defRPr/>
            </a:pPr>
            <a:r>
              <a:rPr lang="ru-RU"/>
              <a:t>Межпредметная ИНТЕГРАЦИЯ</a:t>
            </a:r>
          </a:p>
        </p:txBody>
      </p:sp>
      <p:pic>
        <p:nvPicPr>
          <p:cNvPr id="1026" name="Picture 2" descr="Интеграция 1С с корпоративным порталом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08363" y="1051935"/>
            <a:ext cx="7335981" cy="39889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85875" y="79375"/>
            <a:ext cx="6096000" cy="497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Центр образования «Класс-центр». Подробная информация: расписание, фото,  адрес и т. д. на официальном сайте Культура.РФ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99301" y="2161309"/>
            <a:ext cx="3715533" cy="2478232"/>
          </a:xfrm>
          <a:prstGeom prst="rect">
            <a:avLst/>
          </a:prstGeom>
          <a:noFill/>
        </p:spPr>
      </p:pic>
      <p:pic>
        <p:nvPicPr>
          <p:cNvPr id="9220" name="Picture 4" descr="Казарновский Сергей Зиновьевич - Администрация - Класс-Цент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" y="-69849"/>
            <a:ext cx="2237508" cy="2642792"/>
          </a:xfrm>
          <a:prstGeom prst="rect">
            <a:avLst/>
          </a:prstGeom>
          <a:noFill/>
        </p:spPr>
      </p:pic>
      <p:pic>
        <p:nvPicPr>
          <p:cNvPr id="4" name="Picture 2" descr="Больше не работает: Эпишкола, частная школа, Санкт-Петербург,  Петрозаводская улица, 13 — Яндекс Карты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779818" y="2161309"/>
            <a:ext cx="3304309" cy="2478232"/>
          </a:xfrm>
          <a:prstGeom prst="rect">
            <a:avLst/>
          </a:prstGeom>
          <a:noFill/>
        </p:spPr>
      </p:pic>
      <p:pic>
        <p:nvPicPr>
          <p:cNvPr id="5" name="Picture 4" descr="Эпштейн Михаил Маркович"/>
          <p:cNvPicPr>
            <a:picLocks noChangeAspect="1" noChangeArrowheads="1"/>
          </p:cNvPicPr>
          <p:nvPr/>
        </p:nvPicPr>
        <p:blipFill>
          <a:blip r:embed="rId5"/>
          <a:srcRect l="11331" r="17325"/>
          <a:stretch/>
        </p:blipFill>
        <p:spPr bwMode="auto">
          <a:xfrm>
            <a:off x="6402778" y="-69849"/>
            <a:ext cx="2593982" cy="242512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024161" y="190076"/>
            <a:ext cx="6581346" cy="841800"/>
          </a:xfrm>
        </p:spPr>
        <p:txBody>
          <a:bodyPr/>
          <a:lstStyle/>
          <a:p>
            <a:pPr algn="ctr">
              <a:defRPr/>
            </a:pPr>
            <a:r>
              <a:rPr lang="ru-RU" sz="2300"/>
              <a:t>Межпредметная интеграция. </a:t>
            </a:r>
            <a:br>
              <a:rPr lang="ru-RU" sz="2300"/>
            </a:br>
            <a:r>
              <a:rPr lang="ru-RU" sz="2300"/>
              <a:t>Практический опыт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3" name="Google Shape;903;p44"/>
          <p:cNvSpPr/>
          <p:nvPr/>
        </p:nvSpPr>
        <p:spPr bwMode="auto">
          <a:xfrm>
            <a:off x="4664699" y="756450"/>
            <a:ext cx="4164975" cy="39298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04" name="Google Shape;904;p44"/>
          <p:cNvSpPr/>
          <p:nvPr/>
        </p:nvSpPr>
        <p:spPr bwMode="auto">
          <a:xfrm>
            <a:off x="562150" y="756450"/>
            <a:ext cx="3838400" cy="39298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06" name="Google Shape;906;p44"/>
          <p:cNvSpPr txBox="1">
            <a:spLocks noGrp="1"/>
          </p:cNvSpPr>
          <p:nvPr>
            <p:ph type="subTitle" idx="1"/>
          </p:nvPr>
        </p:nvSpPr>
        <p:spPr bwMode="auto">
          <a:xfrm>
            <a:off x="676737" y="998199"/>
            <a:ext cx="3609225" cy="763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Georgia"/>
              </a:rPr>
              <a:t>Межпредметные связи</a:t>
            </a:r>
            <a:endParaRPr sz="2800">
              <a:latin typeface="Georgia"/>
            </a:endParaRPr>
          </a:p>
        </p:txBody>
      </p:sp>
      <p:sp>
        <p:nvSpPr>
          <p:cNvPr id="907" name="Google Shape;907;p44"/>
          <p:cNvSpPr txBox="1">
            <a:spLocks noGrp="1"/>
          </p:cNvSpPr>
          <p:nvPr>
            <p:ph type="subTitle" idx="2"/>
          </p:nvPr>
        </p:nvSpPr>
        <p:spPr bwMode="auto">
          <a:xfrm>
            <a:off x="4781550" y="912475"/>
            <a:ext cx="4048124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Georgia"/>
              </a:rPr>
              <a:t>Межпредметная интеграция</a:t>
            </a:r>
            <a:endParaRPr sz="2800">
              <a:latin typeface="Georgia"/>
            </a:endParaRPr>
          </a:p>
        </p:txBody>
      </p:sp>
      <p:sp>
        <p:nvSpPr>
          <p:cNvPr id="908" name="Google Shape;908;p44"/>
          <p:cNvSpPr txBox="1">
            <a:spLocks noGrp="1"/>
          </p:cNvSpPr>
          <p:nvPr>
            <p:ph type="subTitle" idx="3"/>
          </p:nvPr>
        </p:nvSpPr>
        <p:spPr bwMode="auto">
          <a:xfrm>
            <a:off x="817999" y="2050375"/>
            <a:ext cx="3134875" cy="16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>
              <a:buNone/>
              <a:defRPr/>
            </a:pPr>
            <a:r>
              <a:rPr lang="ru-RU" sz="2800">
                <a:latin typeface="Georgia"/>
              </a:rPr>
              <a:t>это связь между отдельными ЭЛЕМЕНТАМИ двух предметов</a:t>
            </a:r>
            <a:endParaRPr sz="2800">
              <a:latin typeface="Georgia"/>
            </a:endParaRPr>
          </a:p>
        </p:txBody>
      </p:sp>
      <p:sp>
        <p:nvSpPr>
          <p:cNvPr id="909" name="Google Shape;909;p44"/>
          <p:cNvSpPr txBox="1">
            <a:spLocks noGrp="1"/>
          </p:cNvSpPr>
          <p:nvPr>
            <p:ph type="subTitle" idx="4"/>
          </p:nvPr>
        </p:nvSpPr>
        <p:spPr bwMode="auto">
          <a:xfrm>
            <a:off x="4800601" y="2155150"/>
            <a:ext cx="3857624" cy="16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>
              <a:buNone/>
              <a:defRPr/>
            </a:pPr>
            <a:r>
              <a:rPr lang="ru-RU" sz="2800">
                <a:latin typeface="Georgia"/>
              </a:rPr>
              <a:t>это объединение ПОЛНОГО НАБОРА  элементов из разных предметов в целостную систему</a:t>
            </a:r>
            <a:endParaRPr sz="2800"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8" name="Google Shape;1058;p49"/>
          <p:cNvSpPr/>
          <p:nvPr/>
        </p:nvSpPr>
        <p:spPr bwMode="auto">
          <a:xfrm flipH="1">
            <a:off x="4420136" y="1669362"/>
            <a:ext cx="1855164" cy="1428524"/>
          </a:xfrm>
          <a:custGeom>
            <a:avLst/>
            <a:gdLst/>
            <a:ahLst/>
            <a:cxnLst/>
            <a:rect l="l" t="t" r="r" b="b"/>
            <a:pathLst>
              <a:path w="107142" h="81946" extrusionOk="0">
                <a:moveTo>
                  <a:pt x="46649" y="0"/>
                </a:moveTo>
                <a:cubicBezTo>
                  <a:pt x="44591" y="2183"/>
                  <a:pt x="42283" y="4116"/>
                  <a:pt x="39789" y="5800"/>
                </a:cubicBezTo>
                <a:lnTo>
                  <a:pt x="39789" y="5800"/>
                </a:lnTo>
                <a:cubicBezTo>
                  <a:pt x="31183" y="11475"/>
                  <a:pt x="22015" y="20767"/>
                  <a:pt x="18460" y="35360"/>
                </a:cubicBezTo>
                <a:lnTo>
                  <a:pt x="18460" y="35360"/>
                </a:lnTo>
                <a:cubicBezTo>
                  <a:pt x="16590" y="43031"/>
                  <a:pt x="12474" y="49891"/>
                  <a:pt x="6549" y="55129"/>
                </a:cubicBezTo>
                <a:lnTo>
                  <a:pt x="6549" y="55129"/>
                </a:lnTo>
                <a:cubicBezTo>
                  <a:pt x="3181" y="58123"/>
                  <a:pt x="188" y="62426"/>
                  <a:pt x="1" y="68163"/>
                </a:cubicBezTo>
                <a:lnTo>
                  <a:pt x="1" y="68163"/>
                </a:lnTo>
                <a:cubicBezTo>
                  <a:pt x="313" y="68163"/>
                  <a:pt x="624" y="68101"/>
                  <a:pt x="936" y="68101"/>
                </a:cubicBezTo>
                <a:lnTo>
                  <a:pt x="936" y="68101"/>
                </a:lnTo>
                <a:cubicBezTo>
                  <a:pt x="8669" y="67352"/>
                  <a:pt x="16340" y="69223"/>
                  <a:pt x="23138" y="72965"/>
                </a:cubicBezTo>
                <a:lnTo>
                  <a:pt x="23138" y="72965"/>
                </a:lnTo>
                <a:cubicBezTo>
                  <a:pt x="37419" y="80761"/>
                  <a:pt x="55193" y="81945"/>
                  <a:pt x="71158" y="74337"/>
                </a:cubicBezTo>
                <a:lnTo>
                  <a:pt x="71158" y="74337"/>
                </a:lnTo>
                <a:cubicBezTo>
                  <a:pt x="95417" y="62800"/>
                  <a:pt x="107141" y="34425"/>
                  <a:pt x="98099" y="9167"/>
                </a:cubicBezTo>
                <a:lnTo>
                  <a:pt x="98099" y="9167"/>
                </a:lnTo>
                <a:cubicBezTo>
                  <a:pt x="96914" y="6049"/>
                  <a:pt x="95542" y="3056"/>
                  <a:pt x="93920" y="312"/>
                </a:cubicBezTo>
                <a:lnTo>
                  <a:pt x="93920" y="312"/>
                </a:lnTo>
                <a:cubicBezTo>
                  <a:pt x="93858" y="187"/>
                  <a:pt x="93796" y="125"/>
                  <a:pt x="93733" y="0"/>
                </a:cubicBezTo>
                <a:lnTo>
                  <a:pt x="9373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600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59" name="Google Shape;1059;p49"/>
          <p:cNvSpPr/>
          <p:nvPr/>
        </p:nvSpPr>
        <p:spPr bwMode="auto">
          <a:xfrm flipH="1">
            <a:off x="4810823" y="3302051"/>
            <a:ext cx="1383941" cy="1023498"/>
          </a:xfrm>
          <a:custGeom>
            <a:avLst/>
            <a:gdLst/>
            <a:ahLst/>
            <a:cxnLst/>
            <a:rect l="l" t="t" r="r" b="b"/>
            <a:pathLst>
              <a:path w="159028" h="165014" extrusionOk="0">
                <a:moveTo>
                  <a:pt x="47647" y="0"/>
                </a:moveTo>
                <a:cubicBezTo>
                  <a:pt x="18959" y="18460"/>
                  <a:pt x="1" y="50701"/>
                  <a:pt x="1" y="87309"/>
                </a:cubicBezTo>
                <a:lnTo>
                  <a:pt x="1" y="87309"/>
                </a:lnTo>
                <a:cubicBezTo>
                  <a:pt x="1" y="118241"/>
                  <a:pt x="13534" y="145993"/>
                  <a:pt x="34924" y="165013"/>
                </a:cubicBezTo>
                <a:lnTo>
                  <a:pt x="34924" y="165013"/>
                </a:lnTo>
                <a:lnTo>
                  <a:pt x="42346" y="165013"/>
                </a:lnTo>
                <a:lnTo>
                  <a:pt x="159028" y="165013"/>
                </a:lnTo>
                <a:lnTo>
                  <a:pt x="159028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60" name="Google Shape;1060;p49"/>
          <p:cNvSpPr/>
          <p:nvPr/>
        </p:nvSpPr>
        <p:spPr bwMode="auto">
          <a:xfrm>
            <a:off x="1856340" y="3172175"/>
            <a:ext cx="2121151" cy="1049616"/>
          </a:xfrm>
          <a:custGeom>
            <a:avLst/>
            <a:gdLst/>
            <a:ahLst/>
            <a:cxnLst/>
            <a:rect l="l" t="t" r="r" b="b"/>
            <a:pathLst>
              <a:path w="194601" h="96295" extrusionOk="0">
                <a:moveTo>
                  <a:pt x="11056" y="92342"/>
                </a:moveTo>
                <a:cubicBezTo>
                  <a:pt x="-15683" y="86662"/>
                  <a:pt x="13827" y="70175"/>
                  <a:pt x="18953" y="60338"/>
                </a:cubicBezTo>
                <a:cubicBezTo>
                  <a:pt x="24079" y="50501"/>
                  <a:pt x="32738" y="39557"/>
                  <a:pt x="41813" y="33322"/>
                </a:cubicBezTo>
                <a:cubicBezTo>
                  <a:pt x="50888" y="27088"/>
                  <a:pt x="63357" y="27711"/>
                  <a:pt x="73401" y="22931"/>
                </a:cubicBezTo>
                <a:cubicBezTo>
                  <a:pt x="83446" y="18151"/>
                  <a:pt x="92798" y="8315"/>
                  <a:pt x="102080" y="4643"/>
                </a:cubicBezTo>
                <a:cubicBezTo>
                  <a:pt x="111363" y="972"/>
                  <a:pt x="118636" y="-1384"/>
                  <a:pt x="129096" y="902"/>
                </a:cubicBezTo>
                <a:cubicBezTo>
                  <a:pt x="139556" y="3188"/>
                  <a:pt x="156182" y="9631"/>
                  <a:pt x="164841" y="18359"/>
                </a:cubicBezTo>
                <a:cubicBezTo>
                  <a:pt x="173500" y="27088"/>
                  <a:pt x="177380" y="43021"/>
                  <a:pt x="181051" y="53273"/>
                </a:cubicBezTo>
                <a:cubicBezTo>
                  <a:pt x="184723" y="63525"/>
                  <a:pt x="187147" y="73015"/>
                  <a:pt x="186870" y="79873"/>
                </a:cubicBezTo>
                <a:cubicBezTo>
                  <a:pt x="186593" y="86731"/>
                  <a:pt x="208690" y="92343"/>
                  <a:pt x="179388" y="94421"/>
                </a:cubicBezTo>
                <a:cubicBezTo>
                  <a:pt x="150086" y="96499"/>
                  <a:pt x="37795" y="98023"/>
                  <a:pt x="11056" y="92342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600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</p:sp>
      <p:sp>
        <p:nvSpPr>
          <p:cNvPr id="1061" name="Google Shape;1061;p49"/>
          <p:cNvSpPr/>
          <p:nvPr/>
        </p:nvSpPr>
        <p:spPr bwMode="auto">
          <a:xfrm rot="5400000" flipH="1">
            <a:off x="963774" y="3255300"/>
            <a:ext cx="761100" cy="761100"/>
          </a:xfrm>
          <a:prstGeom prst="ellipse">
            <a:avLst/>
          </a:prstGeom>
          <a:gradFill>
            <a:gsLst>
              <a:gs pos="0">
                <a:schemeClr val="dk2"/>
              </a:gs>
              <a:gs pos="1600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1062" name="Google Shape;1062;p49"/>
          <p:cNvGrpSpPr/>
          <p:nvPr/>
        </p:nvGrpSpPr>
        <p:grpSpPr bwMode="auto">
          <a:xfrm>
            <a:off x="2909627" y="1669349"/>
            <a:ext cx="1296000" cy="1296000"/>
            <a:chOff x="2197052" y="1672200"/>
            <a:chExt cx="1296000" cy="1296000"/>
          </a:xfrm>
        </p:grpSpPr>
        <p:sp>
          <p:nvSpPr>
            <p:cNvPr id="1063" name="Google Shape;1063;p49"/>
            <p:cNvSpPr/>
            <p:nvPr/>
          </p:nvSpPr>
          <p:spPr bwMode="auto">
            <a:xfrm flipH="1">
              <a:off x="2197052" y="1672200"/>
              <a:ext cx="1296000" cy="12960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 bwMode="auto">
            <a:xfrm rot="10800000" flipH="1">
              <a:off x="2736146" y="1853244"/>
              <a:ext cx="461700" cy="4617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065" name="Google Shape;1065;p49"/>
          <p:cNvSpPr txBox="1">
            <a:spLocks noGrp="1"/>
          </p:cNvSpPr>
          <p:nvPr>
            <p:ph type="title"/>
          </p:nvPr>
        </p:nvSpPr>
        <p:spPr bwMode="auto">
          <a:xfrm>
            <a:off x="58421" y="0"/>
            <a:ext cx="8999854" cy="1504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sz="2800" b="0">
                <a:latin typeface="Georgia"/>
              </a:rPr>
              <a:t>Стремясь достичь </a:t>
            </a:r>
            <a:r>
              <a:rPr lang="ru-RU" sz="2800">
                <a:latin typeface="Georgia"/>
              </a:rPr>
              <a:t>метапредметного</a:t>
            </a:r>
            <a:r>
              <a:rPr lang="ru-RU" sz="2800" b="0">
                <a:latin typeface="Georgia"/>
              </a:rPr>
              <a:t> результата образования, мы не можем при этом не достигать и предметного, и личностного результатов</a:t>
            </a:r>
            <a:endParaRPr sz="2800">
              <a:latin typeface="Georgia"/>
            </a:endParaRPr>
          </a:p>
        </p:txBody>
      </p:sp>
      <p:grpSp>
        <p:nvGrpSpPr>
          <p:cNvPr id="1067" name="Google Shape;1067;p49"/>
          <p:cNvGrpSpPr/>
          <p:nvPr/>
        </p:nvGrpSpPr>
        <p:grpSpPr bwMode="auto">
          <a:xfrm>
            <a:off x="4108950" y="2965340"/>
            <a:ext cx="420124" cy="637849"/>
            <a:chOff x="1452850" y="2027565"/>
            <a:chExt cx="420124" cy="637849"/>
          </a:xfrm>
        </p:grpSpPr>
        <p:grpSp>
          <p:nvGrpSpPr>
            <p:cNvPr id="1068" name="Google Shape;1068;p49"/>
            <p:cNvGrpSpPr/>
            <p:nvPr/>
          </p:nvGrpSpPr>
          <p:grpSpPr bwMode="auto">
            <a:xfrm flipH="1">
              <a:off x="1685638" y="2478077"/>
              <a:ext cx="187337" cy="187337"/>
              <a:chOff x="271750" y="1789425"/>
              <a:chExt cx="318600" cy="318600"/>
            </a:xfrm>
          </p:grpSpPr>
          <p:sp>
            <p:nvSpPr>
              <p:cNvPr id="1069" name="Google Shape;1069;p4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070" name="Google Shape;1070;p4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071" name="Google Shape;1071;p49"/>
            <p:cNvGrpSpPr/>
            <p:nvPr/>
          </p:nvGrpSpPr>
          <p:grpSpPr bwMode="auto">
            <a:xfrm flipH="1">
              <a:off x="1452850" y="2027565"/>
              <a:ext cx="187337" cy="187337"/>
              <a:chOff x="271750" y="1789425"/>
              <a:chExt cx="318600" cy="318600"/>
            </a:xfrm>
          </p:grpSpPr>
          <p:sp>
            <p:nvSpPr>
              <p:cNvPr id="1072" name="Google Shape;1072;p49"/>
              <p:cNvSpPr/>
              <p:nvPr/>
            </p:nvSpPr>
            <p:spPr bwMode="auto">
              <a:xfrm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073" name="Google Shape;1073;p49"/>
              <p:cNvSpPr/>
              <p:nvPr/>
            </p:nvSpPr>
            <p:spPr bwMode="auto">
              <a:xfrm rot="5400000">
                <a:off x="402850" y="1789425"/>
                <a:ext cx="56400" cy="318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1074" name="Google Shape;1074;p49"/>
          <p:cNvGrpSpPr/>
          <p:nvPr/>
        </p:nvGrpSpPr>
        <p:grpSpPr bwMode="auto">
          <a:xfrm rot="10800000" flipH="1">
            <a:off x="6489796" y="1603039"/>
            <a:ext cx="1473478" cy="1177672"/>
            <a:chOff x="1351050" y="1780074"/>
            <a:chExt cx="4239005" cy="3366701"/>
          </a:xfrm>
        </p:grpSpPr>
        <p:sp>
          <p:nvSpPr>
            <p:cNvPr id="1075" name="Google Shape;1075;p49"/>
            <p:cNvSpPr/>
            <p:nvPr/>
          </p:nvSpPr>
          <p:spPr bwMode="auto">
            <a:xfrm>
              <a:off x="1351050" y="1780074"/>
              <a:ext cx="4239005" cy="3366693"/>
            </a:xfrm>
            <a:custGeom>
              <a:avLst/>
              <a:gdLst/>
              <a:ahLst/>
              <a:cxnLst/>
              <a:rect l="l" t="t" r="r" b="b"/>
              <a:pathLst>
                <a:path w="141159" h="112111" extrusionOk="0">
                  <a:moveTo>
                    <a:pt x="60226" y="233"/>
                  </a:moveTo>
                  <a:cubicBezTo>
                    <a:pt x="32785" y="2713"/>
                    <a:pt x="11348" y="25925"/>
                    <a:pt x="11098" y="53482"/>
                  </a:cubicBezTo>
                  <a:lnTo>
                    <a:pt x="11098" y="53482"/>
                  </a:lnTo>
                  <a:cubicBezTo>
                    <a:pt x="11062" y="56926"/>
                    <a:pt x="11348" y="60289"/>
                    <a:pt x="11928" y="63536"/>
                  </a:cubicBezTo>
                  <a:lnTo>
                    <a:pt x="11928" y="63536"/>
                  </a:lnTo>
                  <a:cubicBezTo>
                    <a:pt x="13730" y="73742"/>
                    <a:pt x="11000" y="84099"/>
                    <a:pt x="5335" y="92770"/>
                  </a:cubicBezTo>
                  <a:lnTo>
                    <a:pt x="5335" y="92770"/>
                  </a:lnTo>
                  <a:cubicBezTo>
                    <a:pt x="1758" y="98239"/>
                    <a:pt x="0" y="104992"/>
                    <a:pt x="875" y="112111"/>
                  </a:cubicBezTo>
                  <a:lnTo>
                    <a:pt x="875" y="112111"/>
                  </a:lnTo>
                  <a:lnTo>
                    <a:pt x="65124" y="112111"/>
                  </a:lnTo>
                  <a:cubicBezTo>
                    <a:pt x="69130" y="109381"/>
                    <a:pt x="73644" y="107392"/>
                    <a:pt x="78470" y="106250"/>
                  </a:cubicBezTo>
                  <a:lnTo>
                    <a:pt x="78470" y="106250"/>
                  </a:lnTo>
                  <a:cubicBezTo>
                    <a:pt x="88774" y="103823"/>
                    <a:pt x="100888" y="98141"/>
                    <a:pt x="109542" y="85339"/>
                  </a:cubicBezTo>
                  <a:lnTo>
                    <a:pt x="109542" y="85339"/>
                  </a:lnTo>
                  <a:cubicBezTo>
                    <a:pt x="114083" y="78622"/>
                    <a:pt x="120497" y="73456"/>
                    <a:pt x="128044" y="70512"/>
                  </a:cubicBezTo>
                  <a:lnTo>
                    <a:pt x="128044" y="70512"/>
                  </a:lnTo>
                  <a:cubicBezTo>
                    <a:pt x="134565" y="67979"/>
                    <a:pt x="141158" y="62394"/>
                    <a:pt x="140542" y="50253"/>
                  </a:cubicBezTo>
                  <a:lnTo>
                    <a:pt x="140542" y="50253"/>
                  </a:lnTo>
                  <a:cubicBezTo>
                    <a:pt x="139918" y="37924"/>
                    <a:pt x="132558" y="33062"/>
                    <a:pt x="125716" y="31260"/>
                  </a:cubicBezTo>
                  <a:lnTo>
                    <a:pt x="125716" y="31260"/>
                  </a:lnTo>
                  <a:cubicBezTo>
                    <a:pt x="117999" y="29226"/>
                    <a:pt x="111255" y="24694"/>
                    <a:pt x="106027" y="18672"/>
                  </a:cubicBezTo>
                  <a:lnTo>
                    <a:pt x="106027" y="18672"/>
                  </a:lnTo>
                  <a:cubicBezTo>
                    <a:pt x="96071" y="7191"/>
                    <a:pt x="81396" y="1"/>
                    <a:pt x="65204" y="1"/>
                  </a:cubicBezTo>
                  <a:lnTo>
                    <a:pt x="65204" y="1"/>
                  </a:lnTo>
                  <a:cubicBezTo>
                    <a:pt x="63554" y="1"/>
                    <a:pt x="61895" y="81"/>
                    <a:pt x="60226" y="233"/>
                  </a:cubicBezTo>
                </a:path>
              </a:pathLst>
            </a:custGeom>
            <a:gradFill>
              <a:gsLst>
                <a:gs pos="0">
                  <a:schemeClr val="accent3"/>
                </a:gs>
                <a:gs pos="48000">
                  <a:schemeClr val="accen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76" name="Google Shape;1076;p49"/>
            <p:cNvSpPr/>
            <p:nvPr/>
          </p:nvSpPr>
          <p:spPr bwMode="auto">
            <a:xfrm>
              <a:off x="2023995" y="2642995"/>
              <a:ext cx="3502279" cy="2503781"/>
            </a:xfrm>
            <a:custGeom>
              <a:avLst/>
              <a:gdLst/>
              <a:ahLst/>
              <a:cxnLst/>
              <a:rect l="l" t="t" r="r" b="b"/>
              <a:pathLst>
                <a:path w="116626" h="83376" extrusionOk="0">
                  <a:moveTo>
                    <a:pt x="50173" y="223"/>
                  </a:moveTo>
                  <a:cubicBezTo>
                    <a:pt x="22732" y="2712"/>
                    <a:pt x="1303" y="25925"/>
                    <a:pt x="1045" y="53482"/>
                  </a:cubicBezTo>
                  <a:lnTo>
                    <a:pt x="1045" y="53482"/>
                  </a:lnTo>
                  <a:cubicBezTo>
                    <a:pt x="1018" y="56925"/>
                    <a:pt x="1303" y="60279"/>
                    <a:pt x="1874" y="63536"/>
                  </a:cubicBezTo>
                  <a:lnTo>
                    <a:pt x="1874" y="63536"/>
                  </a:lnTo>
                  <a:cubicBezTo>
                    <a:pt x="3070" y="70253"/>
                    <a:pt x="2285" y="77042"/>
                    <a:pt x="1" y="83376"/>
                  </a:cubicBezTo>
                  <a:lnTo>
                    <a:pt x="1" y="83376"/>
                  </a:lnTo>
                  <a:lnTo>
                    <a:pt x="42715" y="83376"/>
                  </a:lnTo>
                  <a:cubicBezTo>
                    <a:pt x="46721" y="80646"/>
                    <a:pt x="51235" y="78657"/>
                    <a:pt x="56061" y="77515"/>
                  </a:cubicBezTo>
                  <a:lnTo>
                    <a:pt x="56061" y="77515"/>
                  </a:lnTo>
                  <a:cubicBezTo>
                    <a:pt x="66365" y="75088"/>
                    <a:pt x="78479" y="69406"/>
                    <a:pt x="87133" y="56604"/>
                  </a:cubicBezTo>
                  <a:lnTo>
                    <a:pt x="87133" y="56604"/>
                  </a:lnTo>
                  <a:cubicBezTo>
                    <a:pt x="91674" y="49887"/>
                    <a:pt x="98088" y="44721"/>
                    <a:pt x="105635" y="41777"/>
                  </a:cubicBezTo>
                  <a:lnTo>
                    <a:pt x="105635" y="41777"/>
                  </a:lnTo>
                  <a:cubicBezTo>
                    <a:pt x="109997" y="40082"/>
                    <a:pt x="114378" y="37014"/>
                    <a:pt x="116626" y="31536"/>
                  </a:cubicBezTo>
                  <a:lnTo>
                    <a:pt x="116626" y="31536"/>
                  </a:lnTo>
                  <a:cubicBezTo>
                    <a:pt x="116305" y="31438"/>
                    <a:pt x="115984" y="31340"/>
                    <a:pt x="115662" y="31259"/>
                  </a:cubicBezTo>
                  <a:lnTo>
                    <a:pt x="115662" y="31259"/>
                  </a:lnTo>
                  <a:cubicBezTo>
                    <a:pt x="107955" y="29225"/>
                    <a:pt x="101201" y="24694"/>
                    <a:pt x="95983" y="18672"/>
                  </a:cubicBezTo>
                  <a:lnTo>
                    <a:pt x="95983" y="18672"/>
                  </a:lnTo>
                  <a:cubicBezTo>
                    <a:pt x="86027" y="7191"/>
                    <a:pt x="71343" y="0"/>
                    <a:pt x="55160" y="0"/>
                  </a:cubicBezTo>
                  <a:lnTo>
                    <a:pt x="55160" y="0"/>
                  </a:lnTo>
                  <a:cubicBezTo>
                    <a:pt x="53509" y="0"/>
                    <a:pt x="51850" y="72"/>
                    <a:pt x="50173" y="223"/>
                  </a:cubicBezTo>
                </a:path>
              </a:pathLst>
            </a:custGeom>
            <a:gradFill>
              <a:gsLst>
                <a:gs pos="0">
                  <a:schemeClr val="accent3"/>
                </a:gs>
                <a:gs pos="48000">
                  <a:schemeClr val="accen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077" name="Google Shape;1077;p49"/>
          <p:cNvGrpSpPr/>
          <p:nvPr/>
        </p:nvGrpSpPr>
        <p:grpSpPr bwMode="auto">
          <a:xfrm flipH="1">
            <a:off x="6476531" y="2955637"/>
            <a:ext cx="1854988" cy="1482694"/>
            <a:chOff x="1351050" y="1780074"/>
            <a:chExt cx="4239005" cy="3366701"/>
          </a:xfrm>
        </p:grpSpPr>
        <p:sp>
          <p:nvSpPr>
            <p:cNvPr id="1078" name="Google Shape;1078;p49"/>
            <p:cNvSpPr/>
            <p:nvPr/>
          </p:nvSpPr>
          <p:spPr bwMode="auto">
            <a:xfrm>
              <a:off x="1351050" y="1780074"/>
              <a:ext cx="4239005" cy="3366693"/>
            </a:xfrm>
            <a:custGeom>
              <a:avLst/>
              <a:gdLst/>
              <a:ahLst/>
              <a:cxnLst/>
              <a:rect l="l" t="t" r="r" b="b"/>
              <a:pathLst>
                <a:path w="141159" h="112111" extrusionOk="0">
                  <a:moveTo>
                    <a:pt x="60226" y="233"/>
                  </a:moveTo>
                  <a:cubicBezTo>
                    <a:pt x="32785" y="2713"/>
                    <a:pt x="11348" y="25925"/>
                    <a:pt x="11098" y="53482"/>
                  </a:cubicBezTo>
                  <a:lnTo>
                    <a:pt x="11098" y="53482"/>
                  </a:lnTo>
                  <a:cubicBezTo>
                    <a:pt x="11062" y="56926"/>
                    <a:pt x="11348" y="60289"/>
                    <a:pt x="11928" y="63536"/>
                  </a:cubicBezTo>
                  <a:lnTo>
                    <a:pt x="11928" y="63536"/>
                  </a:lnTo>
                  <a:cubicBezTo>
                    <a:pt x="13730" y="73742"/>
                    <a:pt x="11000" y="84099"/>
                    <a:pt x="5335" y="92770"/>
                  </a:cubicBezTo>
                  <a:lnTo>
                    <a:pt x="5335" y="92770"/>
                  </a:lnTo>
                  <a:cubicBezTo>
                    <a:pt x="1758" y="98239"/>
                    <a:pt x="0" y="104992"/>
                    <a:pt x="875" y="112111"/>
                  </a:cubicBezTo>
                  <a:lnTo>
                    <a:pt x="875" y="112111"/>
                  </a:lnTo>
                  <a:lnTo>
                    <a:pt x="65124" y="112111"/>
                  </a:lnTo>
                  <a:cubicBezTo>
                    <a:pt x="69130" y="109381"/>
                    <a:pt x="73644" y="107392"/>
                    <a:pt x="78470" y="106250"/>
                  </a:cubicBezTo>
                  <a:lnTo>
                    <a:pt x="78470" y="106250"/>
                  </a:lnTo>
                  <a:cubicBezTo>
                    <a:pt x="88774" y="103823"/>
                    <a:pt x="100888" y="98141"/>
                    <a:pt x="109542" y="85339"/>
                  </a:cubicBezTo>
                  <a:lnTo>
                    <a:pt x="109542" y="85339"/>
                  </a:lnTo>
                  <a:cubicBezTo>
                    <a:pt x="114083" y="78622"/>
                    <a:pt x="120497" y="73456"/>
                    <a:pt x="128044" y="70512"/>
                  </a:cubicBezTo>
                  <a:lnTo>
                    <a:pt x="128044" y="70512"/>
                  </a:lnTo>
                  <a:cubicBezTo>
                    <a:pt x="134565" y="67979"/>
                    <a:pt x="141158" y="62394"/>
                    <a:pt x="140542" y="50253"/>
                  </a:cubicBezTo>
                  <a:lnTo>
                    <a:pt x="140542" y="50253"/>
                  </a:lnTo>
                  <a:cubicBezTo>
                    <a:pt x="139918" y="37924"/>
                    <a:pt x="132558" y="33062"/>
                    <a:pt x="125716" y="31260"/>
                  </a:cubicBezTo>
                  <a:lnTo>
                    <a:pt x="125716" y="31260"/>
                  </a:lnTo>
                  <a:cubicBezTo>
                    <a:pt x="117999" y="29226"/>
                    <a:pt x="111255" y="24694"/>
                    <a:pt x="106027" y="18672"/>
                  </a:cubicBezTo>
                  <a:lnTo>
                    <a:pt x="106027" y="18672"/>
                  </a:lnTo>
                  <a:cubicBezTo>
                    <a:pt x="96071" y="7191"/>
                    <a:pt x="81396" y="1"/>
                    <a:pt x="65204" y="1"/>
                  </a:cubicBezTo>
                  <a:lnTo>
                    <a:pt x="65204" y="1"/>
                  </a:lnTo>
                  <a:cubicBezTo>
                    <a:pt x="63554" y="1"/>
                    <a:pt x="61895" y="81"/>
                    <a:pt x="60226" y="233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 bwMode="auto">
            <a:xfrm>
              <a:off x="2023995" y="2642995"/>
              <a:ext cx="3502279" cy="2503781"/>
            </a:xfrm>
            <a:custGeom>
              <a:avLst/>
              <a:gdLst/>
              <a:ahLst/>
              <a:cxnLst/>
              <a:rect l="l" t="t" r="r" b="b"/>
              <a:pathLst>
                <a:path w="116626" h="83376" extrusionOk="0">
                  <a:moveTo>
                    <a:pt x="50173" y="223"/>
                  </a:moveTo>
                  <a:cubicBezTo>
                    <a:pt x="22732" y="2712"/>
                    <a:pt x="1303" y="25925"/>
                    <a:pt x="1045" y="53482"/>
                  </a:cubicBezTo>
                  <a:lnTo>
                    <a:pt x="1045" y="53482"/>
                  </a:lnTo>
                  <a:cubicBezTo>
                    <a:pt x="1018" y="56925"/>
                    <a:pt x="1303" y="60279"/>
                    <a:pt x="1874" y="63536"/>
                  </a:cubicBezTo>
                  <a:lnTo>
                    <a:pt x="1874" y="63536"/>
                  </a:lnTo>
                  <a:cubicBezTo>
                    <a:pt x="3070" y="70253"/>
                    <a:pt x="2285" y="77042"/>
                    <a:pt x="1" y="83376"/>
                  </a:cubicBezTo>
                  <a:lnTo>
                    <a:pt x="1" y="83376"/>
                  </a:lnTo>
                  <a:lnTo>
                    <a:pt x="42715" y="83376"/>
                  </a:lnTo>
                  <a:cubicBezTo>
                    <a:pt x="46721" y="80646"/>
                    <a:pt x="51235" y="78657"/>
                    <a:pt x="56061" y="77515"/>
                  </a:cubicBezTo>
                  <a:lnTo>
                    <a:pt x="56061" y="77515"/>
                  </a:lnTo>
                  <a:cubicBezTo>
                    <a:pt x="66365" y="75088"/>
                    <a:pt x="78479" y="69406"/>
                    <a:pt x="87133" y="56604"/>
                  </a:cubicBezTo>
                  <a:lnTo>
                    <a:pt x="87133" y="56604"/>
                  </a:lnTo>
                  <a:cubicBezTo>
                    <a:pt x="91674" y="49887"/>
                    <a:pt x="98088" y="44721"/>
                    <a:pt x="105635" y="41777"/>
                  </a:cubicBezTo>
                  <a:lnTo>
                    <a:pt x="105635" y="41777"/>
                  </a:lnTo>
                  <a:cubicBezTo>
                    <a:pt x="109997" y="40082"/>
                    <a:pt x="114378" y="37014"/>
                    <a:pt x="116626" y="31536"/>
                  </a:cubicBezTo>
                  <a:lnTo>
                    <a:pt x="116626" y="31536"/>
                  </a:lnTo>
                  <a:cubicBezTo>
                    <a:pt x="116305" y="31438"/>
                    <a:pt x="115984" y="31340"/>
                    <a:pt x="115662" y="31259"/>
                  </a:cubicBezTo>
                  <a:lnTo>
                    <a:pt x="115662" y="31259"/>
                  </a:lnTo>
                  <a:cubicBezTo>
                    <a:pt x="107955" y="29225"/>
                    <a:pt x="101201" y="24694"/>
                    <a:pt x="95983" y="18672"/>
                  </a:cubicBezTo>
                  <a:lnTo>
                    <a:pt x="95983" y="18672"/>
                  </a:lnTo>
                  <a:cubicBezTo>
                    <a:pt x="86027" y="7191"/>
                    <a:pt x="71343" y="0"/>
                    <a:pt x="55160" y="0"/>
                  </a:cubicBezTo>
                  <a:lnTo>
                    <a:pt x="55160" y="0"/>
                  </a:lnTo>
                  <a:cubicBezTo>
                    <a:pt x="53509" y="0"/>
                    <a:pt x="51850" y="72"/>
                    <a:pt x="50173" y="223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080" name="Google Shape;1080;p49"/>
          <p:cNvSpPr/>
          <p:nvPr/>
        </p:nvSpPr>
        <p:spPr bwMode="auto">
          <a:xfrm rot="5400000" flipH="1">
            <a:off x="1144084" y="1501271"/>
            <a:ext cx="1256718" cy="1754510"/>
          </a:xfrm>
          <a:custGeom>
            <a:avLst/>
            <a:gdLst/>
            <a:ahLst/>
            <a:cxnLst/>
            <a:rect l="l" t="t" r="r" b="b"/>
            <a:pathLst>
              <a:path w="159028" h="165014" extrusionOk="0">
                <a:moveTo>
                  <a:pt x="47647" y="0"/>
                </a:moveTo>
                <a:cubicBezTo>
                  <a:pt x="18959" y="18460"/>
                  <a:pt x="1" y="50701"/>
                  <a:pt x="1" y="87309"/>
                </a:cubicBezTo>
                <a:lnTo>
                  <a:pt x="1" y="87309"/>
                </a:lnTo>
                <a:cubicBezTo>
                  <a:pt x="1" y="118241"/>
                  <a:pt x="13534" y="145993"/>
                  <a:pt x="34924" y="165013"/>
                </a:cubicBezTo>
                <a:lnTo>
                  <a:pt x="34924" y="165013"/>
                </a:lnTo>
                <a:lnTo>
                  <a:pt x="42346" y="165013"/>
                </a:lnTo>
                <a:lnTo>
                  <a:pt x="159028" y="165013"/>
                </a:lnTo>
                <a:lnTo>
                  <a:pt x="159028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4" name="Google Shape;914;p45"/>
          <p:cNvSpPr txBox="1">
            <a:spLocks noGrp="1"/>
          </p:cNvSpPr>
          <p:nvPr>
            <p:ph type="title"/>
          </p:nvPr>
        </p:nvSpPr>
        <p:spPr bwMode="auto"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Georgia"/>
              </a:rPr>
              <a:t>ПЕРЕЧЕНЬ ПРОБЛЕМ</a:t>
            </a:r>
            <a:endParaRPr>
              <a:latin typeface="Georgia"/>
            </a:endParaRPr>
          </a:p>
        </p:txBody>
      </p:sp>
      <p:sp>
        <p:nvSpPr>
          <p:cNvPr id="915" name="Google Shape;915;p45"/>
          <p:cNvSpPr/>
          <p:nvPr/>
        </p:nvSpPr>
        <p:spPr bwMode="auto">
          <a:xfrm>
            <a:off x="4112690" y="2381800"/>
            <a:ext cx="918600" cy="861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16" name="Google Shape;916;p45"/>
          <p:cNvSpPr/>
          <p:nvPr/>
        </p:nvSpPr>
        <p:spPr bwMode="auto">
          <a:xfrm>
            <a:off x="2829400" y="3242791"/>
            <a:ext cx="918600" cy="861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17" name="Google Shape;917;p45"/>
          <p:cNvSpPr/>
          <p:nvPr/>
        </p:nvSpPr>
        <p:spPr bwMode="auto">
          <a:xfrm>
            <a:off x="2829402" y="1520792"/>
            <a:ext cx="918600" cy="861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18" name="Google Shape;918;p45"/>
          <p:cNvSpPr/>
          <p:nvPr/>
        </p:nvSpPr>
        <p:spPr bwMode="auto">
          <a:xfrm>
            <a:off x="5396003" y="1520792"/>
            <a:ext cx="918600" cy="861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19" name="Google Shape;919;p45"/>
          <p:cNvSpPr/>
          <p:nvPr/>
        </p:nvSpPr>
        <p:spPr bwMode="auto">
          <a:xfrm>
            <a:off x="5396005" y="3242791"/>
            <a:ext cx="918600" cy="861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24" name="Google Shape;924;p45"/>
          <p:cNvSpPr txBox="1">
            <a:spLocks noGrp="1"/>
          </p:cNvSpPr>
          <p:nvPr>
            <p:ph type="subTitle" idx="4294967295"/>
          </p:nvPr>
        </p:nvSpPr>
        <p:spPr bwMode="auto">
          <a:xfrm>
            <a:off x="6235818" y="1506195"/>
            <a:ext cx="2565282" cy="1015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ru-RU" sz="1800">
                <a:latin typeface="Georgia"/>
              </a:rPr>
              <a:t>Отсутствует понимание целостности окружающего мира</a:t>
            </a:r>
            <a:endParaRPr sz="1800">
              <a:latin typeface="Georgia"/>
            </a:endParaRPr>
          </a:p>
        </p:txBody>
      </p:sp>
      <p:cxnSp>
        <p:nvCxnSpPr>
          <p:cNvPr id="928" name="Google Shape;928;p45"/>
          <p:cNvCxnSpPr>
            <a:cxnSpLocks/>
            <a:stCxn id="915" idx="1"/>
            <a:endCxn id="917" idx="3"/>
          </p:cNvCxnSpPr>
          <p:nvPr/>
        </p:nvCxnSpPr>
        <p:spPr bwMode="auto">
          <a:xfrm rot="10800000">
            <a:off x="3747890" y="1951300"/>
            <a:ext cx="364800" cy="8610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9" name="Google Shape;929;p45"/>
          <p:cNvCxnSpPr>
            <a:cxnSpLocks/>
            <a:stCxn id="915" idx="3"/>
            <a:endCxn id="918" idx="1"/>
          </p:cNvCxnSpPr>
          <p:nvPr/>
        </p:nvCxnSpPr>
        <p:spPr bwMode="auto">
          <a:xfrm rot="10800000" flipH="1">
            <a:off x="5031290" y="1951300"/>
            <a:ext cx="364800" cy="8610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0" name="Google Shape;930;p45"/>
          <p:cNvCxnSpPr>
            <a:cxnSpLocks/>
            <a:stCxn id="915" idx="1"/>
            <a:endCxn id="916" idx="3"/>
          </p:cNvCxnSpPr>
          <p:nvPr/>
        </p:nvCxnSpPr>
        <p:spPr bwMode="auto">
          <a:xfrm flipH="1">
            <a:off x="3747890" y="2812300"/>
            <a:ext cx="364800" cy="8610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1" name="Google Shape;931;p45"/>
          <p:cNvCxnSpPr>
            <a:cxnSpLocks/>
            <a:stCxn id="915" idx="3"/>
            <a:endCxn id="919" idx="1"/>
          </p:cNvCxnSpPr>
          <p:nvPr/>
        </p:nvCxnSpPr>
        <p:spPr bwMode="auto">
          <a:xfrm>
            <a:off x="5031290" y="2812300"/>
            <a:ext cx="364800" cy="8610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2" name="Google Shape;932;p45"/>
          <p:cNvGrpSpPr/>
          <p:nvPr/>
        </p:nvGrpSpPr>
        <p:grpSpPr bwMode="auto">
          <a:xfrm>
            <a:off x="4442788" y="2536785"/>
            <a:ext cx="258220" cy="550774"/>
            <a:chOff x="4584850" y="4399275"/>
            <a:chExt cx="225875" cy="481825"/>
          </a:xfrm>
        </p:grpSpPr>
        <p:sp>
          <p:nvSpPr>
            <p:cNvPr id="933" name="Google Shape;933;p45"/>
            <p:cNvSpPr/>
            <p:nvPr/>
          </p:nvSpPr>
          <p:spPr bwMode="auto"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" name="Google Shape;934;p45"/>
            <p:cNvSpPr/>
            <p:nvPr/>
          </p:nvSpPr>
          <p:spPr bwMode="auto"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5" name="Google Shape;935;p45"/>
          <p:cNvGrpSpPr/>
          <p:nvPr/>
        </p:nvGrpSpPr>
        <p:grpSpPr bwMode="auto">
          <a:xfrm>
            <a:off x="5646793" y="3465514"/>
            <a:ext cx="416917" cy="415812"/>
            <a:chOff x="-30345324" y="3184750"/>
            <a:chExt cx="292225" cy="291450"/>
          </a:xfrm>
        </p:grpSpPr>
        <p:sp>
          <p:nvSpPr>
            <p:cNvPr id="936" name="Google Shape;936;p45"/>
            <p:cNvSpPr/>
            <p:nvPr/>
          </p:nvSpPr>
          <p:spPr bwMode="auto"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 bwMode="auto"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 bwMode="auto">
            <a:xfrm>
              <a:off x="-30345324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 bwMode="auto"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 bwMode="auto"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941" name="Google Shape;941;p45"/>
          <p:cNvGrpSpPr/>
          <p:nvPr/>
        </p:nvGrpSpPr>
        <p:grpSpPr bwMode="auto">
          <a:xfrm>
            <a:off x="3080011" y="3466044"/>
            <a:ext cx="416902" cy="414844"/>
            <a:chOff x="-42994575" y="3950300"/>
            <a:chExt cx="319025" cy="317450"/>
          </a:xfrm>
        </p:grpSpPr>
        <p:sp>
          <p:nvSpPr>
            <p:cNvPr id="942" name="Google Shape;942;p45"/>
            <p:cNvSpPr/>
            <p:nvPr/>
          </p:nvSpPr>
          <p:spPr bwMode="auto"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 bwMode="auto"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 bwMode="auto"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945" name="Google Shape;945;p45"/>
          <p:cNvSpPr/>
          <p:nvPr/>
        </p:nvSpPr>
        <p:spPr bwMode="auto">
          <a:xfrm>
            <a:off x="3080252" y="1706979"/>
            <a:ext cx="416907" cy="488623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946" name="Google Shape;946;p45"/>
          <p:cNvGrpSpPr/>
          <p:nvPr/>
        </p:nvGrpSpPr>
        <p:grpSpPr bwMode="auto">
          <a:xfrm>
            <a:off x="5646817" y="1813636"/>
            <a:ext cx="416898" cy="275307"/>
            <a:chOff x="5358450" y="4015675"/>
            <a:chExt cx="289875" cy="191425"/>
          </a:xfrm>
        </p:grpSpPr>
        <p:sp>
          <p:nvSpPr>
            <p:cNvPr id="947" name="Google Shape;947;p45"/>
            <p:cNvSpPr/>
            <p:nvPr/>
          </p:nvSpPr>
          <p:spPr bwMode="auto"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8" name="Google Shape;948;p45"/>
            <p:cNvSpPr/>
            <p:nvPr/>
          </p:nvSpPr>
          <p:spPr bwMode="auto"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9" name="Google Shape;949;p45"/>
            <p:cNvSpPr/>
            <p:nvPr/>
          </p:nvSpPr>
          <p:spPr bwMode="auto"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50" name="Google Shape;950;p45"/>
            <p:cNvSpPr/>
            <p:nvPr/>
          </p:nvSpPr>
          <p:spPr bwMode="auto"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39" name="Google Shape;924;p45"/>
          <p:cNvSpPr txBox="1"/>
          <p:nvPr/>
        </p:nvSpPr>
        <p:spPr bwMode="auto">
          <a:xfrm>
            <a:off x="6388218" y="3203623"/>
            <a:ext cx="2565282" cy="101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spcAft>
                <a:spcPts val="1600"/>
              </a:spcAft>
              <a:buFont typeface="Open Sans"/>
              <a:buNone/>
              <a:defRPr/>
            </a:pPr>
            <a:r>
              <a:rPr lang="ru-RU" sz="1800">
                <a:latin typeface="Georgia"/>
              </a:rPr>
              <a:t>Проблема несогласованности программ</a:t>
            </a:r>
            <a:endParaRPr/>
          </a:p>
        </p:txBody>
      </p:sp>
      <p:sp>
        <p:nvSpPr>
          <p:cNvPr id="40" name="Google Shape;924;p45"/>
          <p:cNvSpPr txBox="1"/>
          <p:nvPr/>
        </p:nvSpPr>
        <p:spPr bwMode="auto">
          <a:xfrm>
            <a:off x="264118" y="1492568"/>
            <a:ext cx="2565282" cy="101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spcAft>
                <a:spcPts val="1600"/>
              </a:spcAft>
              <a:buFont typeface="Open Sans"/>
              <a:buNone/>
              <a:defRPr/>
            </a:pPr>
            <a:r>
              <a:rPr lang="ru-RU" sz="1800">
                <a:latin typeface="Georgia"/>
              </a:rPr>
              <a:t>Практическое воплощение изучаемого в школе материала</a:t>
            </a:r>
            <a:endParaRPr/>
          </a:p>
        </p:txBody>
      </p:sp>
      <p:sp>
        <p:nvSpPr>
          <p:cNvPr id="41" name="Google Shape;924;p45"/>
          <p:cNvSpPr txBox="1"/>
          <p:nvPr/>
        </p:nvSpPr>
        <p:spPr bwMode="auto">
          <a:xfrm>
            <a:off x="264118" y="3203623"/>
            <a:ext cx="2565282" cy="101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indent="0" algn="ctr">
              <a:spcAft>
                <a:spcPts val="1600"/>
              </a:spcAft>
              <a:buFont typeface="Open Sans"/>
              <a:buNone/>
              <a:defRPr/>
            </a:pPr>
            <a:r>
              <a:rPr lang="ru-RU" sz="1800">
                <a:latin typeface="Georgia"/>
              </a:rPr>
              <a:t>Организация командной работы педагогов-предметников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Picture 2" descr="Долгопрудный | Мозговой штурм для развития бизнес-идеи от Делового клуба  МФТИ - БезФормат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28650" y="274638"/>
            <a:ext cx="8230124" cy="39965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УЧЕНИКИ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80109" y="1323848"/>
            <a:ext cx="4440382" cy="3506400"/>
          </a:xfrm>
        </p:spPr>
        <p:txBody>
          <a:bodyPr/>
          <a:lstStyle/>
          <a:p>
            <a:pPr>
              <a:defRPr/>
            </a:pPr>
            <a:r>
              <a:rPr lang="ru-RU" sz="1800"/>
              <a:t>Возможность увидеть взаимосвязь школьных предметов друг с другом и с жизнью;</a:t>
            </a:r>
            <a:endParaRPr/>
          </a:p>
          <a:p>
            <a:pPr>
              <a:defRPr/>
            </a:pPr>
            <a:r>
              <a:rPr lang="ru-RU" sz="1800"/>
              <a:t>Новые возможности взаимодействия с одноклассниками;</a:t>
            </a:r>
            <a:endParaRPr/>
          </a:p>
          <a:p>
            <a:pPr>
              <a:defRPr/>
            </a:pPr>
            <a:r>
              <a:rPr lang="ru-RU" sz="1800"/>
              <a:t>Новые возможности взаимодействия с педагогами;</a:t>
            </a:r>
            <a:endParaRPr/>
          </a:p>
          <a:p>
            <a:pPr>
              <a:defRPr/>
            </a:pPr>
            <a:r>
              <a:rPr lang="ru-RU" sz="1800"/>
              <a:t>Развитие критического мышления;</a:t>
            </a:r>
            <a:endParaRPr/>
          </a:p>
          <a:p>
            <a:pPr>
              <a:defRPr/>
            </a:pPr>
            <a:r>
              <a:rPr lang="ru-RU" sz="1800"/>
              <a:t>Формирование функциональной грамотности;</a:t>
            </a:r>
            <a:endParaRPr/>
          </a:p>
          <a:p>
            <a:pPr>
              <a:defRPr/>
            </a:pPr>
            <a:r>
              <a:rPr lang="ru-RU" sz="1800"/>
              <a:t>ОБУЧЕНИЕ КАК ОТКРЫТИЕ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20000" y="1017700"/>
            <a:ext cx="2972236" cy="30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ПЛЮСЫ</a:t>
            </a:r>
          </a:p>
        </p:txBody>
      </p:sp>
      <p:sp>
        <p:nvSpPr>
          <p:cNvPr id="5" name="Текст 2"/>
          <p:cNvSpPr txBox="1"/>
          <p:nvPr/>
        </p:nvSpPr>
        <p:spPr bwMode="auto">
          <a:xfrm>
            <a:off x="4938708" y="1406976"/>
            <a:ext cx="3034582" cy="3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139700" indent="0">
              <a:buFont typeface="Open Sans"/>
              <a:buNone/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4938708" y="1100828"/>
            <a:ext cx="2972236" cy="30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МИНУСЫ</a:t>
            </a:r>
          </a:p>
        </p:txBody>
      </p:sp>
      <p:sp>
        <p:nvSpPr>
          <p:cNvPr id="7" name="Текст 2"/>
          <p:cNvSpPr txBox="1"/>
          <p:nvPr/>
        </p:nvSpPr>
        <p:spPr bwMode="auto">
          <a:xfrm>
            <a:off x="4703618" y="1331514"/>
            <a:ext cx="4440382" cy="3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r>
              <a:rPr lang="ru-RU" sz="1800"/>
              <a:t>Сложность восприятия материала из-за различных образовательных подходов и методов, используемых в разных предметах;</a:t>
            </a:r>
            <a:endParaRPr/>
          </a:p>
          <a:p>
            <a:pPr>
              <a:defRPr/>
            </a:pPr>
            <a:r>
              <a:rPr lang="ru-RU" sz="1800"/>
              <a:t>Требуются не только знания из разных предметных областей, но и умение связывать их между собой, анализировать и применять их в новых контекстах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ПЕДАГОГИ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80109" y="1323848"/>
            <a:ext cx="4440382" cy="3506400"/>
          </a:xfrm>
        </p:spPr>
        <p:txBody>
          <a:bodyPr/>
          <a:lstStyle/>
          <a:p>
            <a:pPr>
              <a:defRPr/>
            </a:pPr>
            <a:r>
              <a:rPr lang="ru-RU" sz="1800"/>
              <a:t>Повышение профессиональной компетентности через взаимодействие с коллегами;</a:t>
            </a:r>
            <a:endParaRPr/>
          </a:p>
          <a:p>
            <a:pPr>
              <a:defRPr/>
            </a:pPr>
            <a:r>
              <a:rPr lang="ru-RU" sz="1800"/>
              <a:t>Возможность методических и научных обобщений;</a:t>
            </a:r>
            <a:endParaRPr/>
          </a:p>
          <a:p>
            <a:pPr>
              <a:defRPr/>
            </a:pPr>
            <a:r>
              <a:rPr lang="ru-RU" sz="1800"/>
              <a:t>Развитие критического мышления;</a:t>
            </a:r>
            <a:endParaRPr/>
          </a:p>
          <a:p>
            <a:pPr>
              <a:defRPr/>
            </a:pPr>
            <a:r>
              <a:rPr lang="ru-RU" sz="1800"/>
              <a:t>ПРОТИВОСТОЯНИЕ ПРОФЕССИОНАЛЬНОМУ ВЫГОРАНИЮ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20000" y="1017700"/>
            <a:ext cx="2972236" cy="30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ПЛЮСЫ</a:t>
            </a:r>
          </a:p>
        </p:txBody>
      </p:sp>
      <p:sp>
        <p:nvSpPr>
          <p:cNvPr id="5" name="Текст 2"/>
          <p:cNvSpPr txBox="1"/>
          <p:nvPr/>
        </p:nvSpPr>
        <p:spPr bwMode="auto">
          <a:xfrm>
            <a:off x="4938708" y="1406976"/>
            <a:ext cx="3034582" cy="3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139700" indent="0">
              <a:buFont typeface="Open Sans"/>
              <a:buNone/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4938708" y="1100828"/>
            <a:ext cx="2972236" cy="30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МИНУСЫ</a:t>
            </a:r>
          </a:p>
        </p:txBody>
      </p:sp>
      <p:sp>
        <p:nvSpPr>
          <p:cNvPr id="7" name="Текст 2"/>
          <p:cNvSpPr txBox="1"/>
          <p:nvPr/>
        </p:nvSpPr>
        <p:spPr bwMode="auto">
          <a:xfrm>
            <a:off x="4703618" y="1331514"/>
            <a:ext cx="4440382" cy="3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r>
              <a:rPr lang="ru-RU" sz="1800"/>
              <a:t>Сложность интеграции из-за различных образовательных подходов и методов, используемых в разных предметах;</a:t>
            </a:r>
            <a:endParaRPr/>
          </a:p>
          <a:p>
            <a:pPr>
              <a:defRPr/>
            </a:pPr>
            <a:r>
              <a:rPr lang="ru-RU" sz="1800"/>
              <a:t>Временные затраты;</a:t>
            </a:r>
            <a:endParaRPr/>
          </a:p>
          <a:p>
            <a:pPr>
              <a:defRPr/>
            </a:pPr>
            <a:r>
              <a:rPr lang="ru-RU" sz="1800"/>
              <a:t>Объём подготовки;</a:t>
            </a:r>
            <a:endParaRPr/>
          </a:p>
          <a:p>
            <a:pPr>
              <a:defRPr/>
            </a:pPr>
            <a:r>
              <a:rPr lang="ru-RU" sz="1800"/>
              <a:t>Система!!!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oman\Desktop\к научкам\эмблема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490171" y="261374"/>
            <a:ext cx="4552990" cy="455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 txBox="1">
            <a:spLocks noGrp="1"/>
          </p:cNvSpPr>
          <p:nvPr>
            <p:ph type="title"/>
          </p:nvPr>
        </p:nvSpPr>
        <p:spPr bwMode="auto">
          <a:xfrm>
            <a:off x="7962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86" name="Google Shape;686;p32"/>
          <p:cNvSpPr txBox="1">
            <a:spLocks noGrp="1"/>
          </p:cNvSpPr>
          <p:nvPr>
            <p:ph type="title" idx="2"/>
          </p:nvPr>
        </p:nvSpPr>
        <p:spPr bwMode="auto">
          <a:xfrm>
            <a:off x="4015650" y="168759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87" name="Google Shape;687;p32"/>
          <p:cNvSpPr txBox="1">
            <a:spLocks noGrp="1"/>
          </p:cNvSpPr>
          <p:nvPr>
            <p:ph type="subTitle" idx="1"/>
          </p:nvPr>
        </p:nvSpPr>
        <p:spPr bwMode="auto">
          <a:xfrm>
            <a:off x="720000" y="3206075"/>
            <a:ext cx="2391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88" name="Google Shape;688;p32"/>
          <p:cNvSpPr txBox="1">
            <a:spLocks noGrp="1"/>
          </p:cNvSpPr>
          <p:nvPr>
            <p:ph type="title" idx="3"/>
          </p:nvPr>
        </p:nvSpPr>
        <p:spPr bwMode="auto">
          <a:xfrm>
            <a:off x="34800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89" name="Google Shape;689;p32"/>
          <p:cNvSpPr txBox="1">
            <a:spLocks noGrp="1"/>
          </p:cNvSpPr>
          <p:nvPr>
            <p:ph type="title" idx="4"/>
          </p:nvPr>
        </p:nvSpPr>
        <p:spPr bwMode="auto">
          <a:xfrm>
            <a:off x="3480000" y="18012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subTitle" idx="5"/>
          </p:nvPr>
        </p:nvSpPr>
        <p:spPr bwMode="auto">
          <a:xfrm>
            <a:off x="3360150" y="3206075"/>
            <a:ext cx="2391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91" name="Google Shape;691;p32"/>
          <p:cNvSpPr txBox="1">
            <a:spLocks noGrp="1"/>
          </p:cNvSpPr>
          <p:nvPr>
            <p:ph type="title" idx="6"/>
          </p:nvPr>
        </p:nvSpPr>
        <p:spPr bwMode="auto">
          <a:xfrm>
            <a:off x="61638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idx="9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8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81122" y="81675"/>
            <a:ext cx="6029325" cy="4923949"/>
          </a:xfrm>
          <a:prstGeom prst="rect">
            <a:avLst/>
          </a:prstGeom>
        </p:spPr>
      </p:pic>
      <p:sp>
        <p:nvSpPr>
          <p:cNvPr id="692" name="Google Shape;692;p32"/>
          <p:cNvSpPr txBox="1">
            <a:spLocks noGrp="1"/>
          </p:cNvSpPr>
          <p:nvPr>
            <p:ph type="title" idx="7"/>
          </p:nvPr>
        </p:nvSpPr>
        <p:spPr bwMode="auto">
          <a:xfrm>
            <a:off x="3758134" y="195024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5000">
                <a:solidFill>
                  <a:srgbClr val="FF0000"/>
                </a:solidFill>
              </a:rPr>
              <a:t>?</a:t>
            </a:r>
            <a:endParaRPr sz="15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 txBox="1">
            <a:spLocks noGrp="1"/>
          </p:cNvSpPr>
          <p:nvPr>
            <p:ph type="title"/>
          </p:nvPr>
        </p:nvSpPr>
        <p:spPr bwMode="auto">
          <a:xfrm>
            <a:off x="7962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86" name="Google Shape;686;p32"/>
          <p:cNvSpPr txBox="1">
            <a:spLocks noGrp="1"/>
          </p:cNvSpPr>
          <p:nvPr>
            <p:ph type="title" idx="2"/>
          </p:nvPr>
        </p:nvSpPr>
        <p:spPr bwMode="auto">
          <a:xfrm>
            <a:off x="4015650" y="168759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87" name="Google Shape;687;p32"/>
          <p:cNvSpPr txBox="1">
            <a:spLocks noGrp="1"/>
          </p:cNvSpPr>
          <p:nvPr>
            <p:ph type="subTitle" idx="1"/>
          </p:nvPr>
        </p:nvSpPr>
        <p:spPr bwMode="auto">
          <a:xfrm>
            <a:off x="720000" y="3206075"/>
            <a:ext cx="2391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88" name="Google Shape;688;p32"/>
          <p:cNvSpPr txBox="1">
            <a:spLocks noGrp="1"/>
          </p:cNvSpPr>
          <p:nvPr>
            <p:ph type="title" idx="3"/>
          </p:nvPr>
        </p:nvSpPr>
        <p:spPr bwMode="auto">
          <a:xfrm>
            <a:off x="34800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89" name="Google Shape;689;p32"/>
          <p:cNvSpPr txBox="1">
            <a:spLocks noGrp="1"/>
          </p:cNvSpPr>
          <p:nvPr>
            <p:ph type="title" idx="4"/>
          </p:nvPr>
        </p:nvSpPr>
        <p:spPr bwMode="auto">
          <a:xfrm>
            <a:off x="3480000" y="18012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subTitle" idx="5"/>
          </p:nvPr>
        </p:nvSpPr>
        <p:spPr bwMode="auto">
          <a:xfrm>
            <a:off x="3360150" y="3206075"/>
            <a:ext cx="2391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91" name="Google Shape;691;p32"/>
          <p:cNvSpPr txBox="1">
            <a:spLocks noGrp="1"/>
          </p:cNvSpPr>
          <p:nvPr>
            <p:ph type="title" idx="6"/>
          </p:nvPr>
        </p:nvSpPr>
        <p:spPr bwMode="auto">
          <a:xfrm>
            <a:off x="6163800" y="2415215"/>
            <a:ext cx="21564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idx="9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8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81122" y="81675"/>
            <a:ext cx="6029325" cy="4923949"/>
          </a:xfrm>
          <a:prstGeom prst="rect">
            <a:avLst/>
          </a:prstGeom>
        </p:spPr>
      </p:pic>
      <p:sp>
        <p:nvSpPr>
          <p:cNvPr id="692" name="Google Shape;692;p32"/>
          <p:cNvSpPr txBox="1">
            <a:spLocks noGrp="1"/>
          </p:cNvSpPr>
          <p:nvPr>
            <p:ph type="title" idx="7"/>
          </p:nvPr>
        </p:nvSpPr>
        <p:spPr bwMode="auto">
          <a:xfrm>
            <a:off x="3758134" y="195024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5000">
                <a:solidFill>
                  <a:srgbClr val="FF0000"/>
                </a:solidFill>
              </a:rPr>
              <a:t>!</a:t>
            </a:r>
            <a:endParaRPr sz="15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" name="Google Shape;765;p36"/>
          <p:cNvSpPr/>
          <p:nvPr/>
        </p:nvSpPr>
        <p:spPr bwMode="auto">
          <a:xfrm>
            <a:off x="1548150" y="535050"/>
            <a:ext cx="6047700" cy="4073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title"/>
          </p:nvPr>
        </p:nvSpPr>
        <p:spPr bwMode="auto">
          <a:xfrm>
            <a:off x="1652100" y="2847975"/>
            <a:ext cx="583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 sz="3200" u="sng"/>
              <a:t>Создание целостной картины мира у учащихся на основе работы с ключевыми универсальными понятиями в условиях межпредметной интеграции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12168"/>
              </p:ext>
            </p:extLst>
          </p:nvPr>
        </p:nvGraphicFramePr>
        <p:xfrm>
          <a:off x="1552574" y="301625"/>
          <a:ext cx="3895726" cy="4145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95726"/>
              </a:tblGrid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 smtClean="0"/>
                        <a:t>8-4 </a:t>
                      </a:r>
                      <a:r>
                        <a:rPr lang="ru-RU" sz="2800" dirty="0"/>
                        <a:t>класс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</a:rPr>
                        <a:t>История</a:t>
                      </a:r>
                      <a:endParaRPr lang="ru-RU" sz="2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</a:rPr>
                        <a:t>Английский язык</a:t>
                      </a:r>
                      <a:endParaRPr lang="ru-RU" sz="2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</a:rPr>
                        <a:t>Информатика</a:t>
                      </a:r>
                      <a:endParaRPr lang="ru-RU" sz="2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</a:rPr>
                        <a:t>ОБЖ</a:t>
                      </a:r>
                      <a:endParaRPr lang="ru-RU" sz="2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</a:rPr>
                        <a:t>Физика</a:t>
                      </a:r>
                      <a:endParaRPr lang="ru-RU" sz="2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</a:rPr>
                        <a:t>География</a:t>
                      </a:r>
                      <a:endParaRPr lang="ru-RU" sz="2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</a:rPr>
                        <a:t>Математика</a:t>
                      </a:r>
                      <a:endParaRPr lang="ru-RU" sz="2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0050" y="322355"/>
          <a:ext cx="8534400" cy="46713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2371"/>
                <a:gridCol w="6292029"/>
              </a:tblGrid>
              <a:tr h="5888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+mn-lt"/>
                        </a:rPr>
                        <a:t>Предмет</a:t>
                      </a:r>
                      <a:endParaRPr lang="ru-RU" sz="1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Georgia"/>
                        </a:rPr>
                        <a:t>Тема урока</a:t>
                      </a:r>
                      <a:endParaRPr/>
                    </a:p>
                  </a:txBody>
                  <a:tcPr/>
                </a:tc>
              </a:tr>
              <a:tr h="51955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История</a:t>
                      </a:r>
                      <a:endParaRPr lang="ru-RU" sz="1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Georgia"/>
                        </a:rPr>
                        <a:t>Внешняя политика Екатерины 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latin typeface="Georgia"/>
                        </a:rPr>
                        <a:t>II</a:t>
                      </a:r>
                      <a:endParaRPr lang="ru-RU" sz="16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</a:tr>
              <a:tr h="4831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Английский язык</a:t>
                      </a:r>
                      <a:endParaRPr lang="ru-RU" sz="1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Georgia"/>
                        </a:rPr>
                        <a:t>Введение в понятие «Омонимы»</a:t>
                      </a:r>
                      <a:endParaRPr/>
                    </a:p>
                  </a:txBody>
                  <a:tcPr/>
                </a:tc>
              </a:tr>
              <a:tr h="7649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Информатика</a:t>
                      </a:r>
                      <a:endParaRPr lang="ru-RU" sz="1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Georgia"/>
                        </a:rPr>
                        <a:t>Правила записи основных операторов (ввод, вывод данных). Разработка линейной программы с использованием символьных данных</a:t>
                      </a:r>
                      <a:endParaRPr/>
                    </a:p>
                  </a:txBody>
                  <a:tcPr/>
                </a:tc>
              </a:tr>
              <a:tr h="4831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ОБЖ</a:t>
                      </a:r>
                      <a:endParaRPr lang="ru-RU" sz="1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Georgia"/>
                        </a:rPr>
                        <a:t>Репродуктивное здоровье – составная часть здоровья человека</a:t>
                      </a:r>
                      <a:endParaRPr/>
                    </a:p>
                  </a:txBody>
                  <a:tcPr/>
                </a:tc>
              </a:tr>
              <a:tr h="4831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Физика</a:t>
                      </a:r>
                      <a:endParaRPr lang="ru-RU" sz="1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Georgia"/>
                        </a:rPr>
                        <a:t>Работа газа и пара при расширении. Двигатель внутреннего сгорания</a:t>
                      </a:r>
                      <a:endParaRPr/>
                    </a:p>
                  </a:txBody>
                  <a:tcPr/>
                </a:tc>
              </a:tr>
              <a:tr h="51955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География</a:t>
                      </a:r>
                      <a:endParaRPr lang="ru-RU" sz="1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Georgia"/>
                        </a:rPr>
                        <a:t>Охрана природы и охраняемые территории</a:t>
                      </a:r>
                      <a:endParaRPr/>
                    </a:p>
                  </a:txBody>
                  <a:tcPr/>
                </a:tc>
              </a:tr>
              <a:tr h="5121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Математика</a:t>
                      </a:r>
                      <a:endParaRPr lang="ru-RU" sz="1800" b="1">
                        <a:solidFill>
                          <a:schemeClr val="bg1"/>
                        </a:solidFill>
                        <a:latin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Georgia"/>
                        </a:rPr>
                        <a:t>Понятие площади. Многоугольники. Площадь многоугольников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11" name="Google Shape;711;p34"/>
          <p:cNvCxnSpPr>
            <a:cxnSpLocks/>
          </p:cNvCxnSpPr>
          <p:nvPr/>
        </p:nvCxnSpPr>
        <p:spPr bwMode="auto">
          <a:xfrm>
            <a:off x="1943592" y="2907376"/>
            <a:ext cx="10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34"/>
          <p:cNvCxnSpPr>
            <a:cxnSpLocks/>
          </p:cNvCxnSpPr>
          <p:nvPr/>
        </p:nvCxnSpPr>
        <p:spPr bwMode="auto">
          <a:xfrm>
            <a:off x="4050077" y="2907279"/>
            <a:ext cx="1043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34"/>
          <p:cNvCxnSpPr>
            <a:cxnSpLocks/>
          </p:cNvCxnSpPr>
          <p:nvPr/>
        </p:nvCxnSpPr>
        <p:spPr bwMode="auto">
          <a:xfrm>
            <a:off x="6156728" y="2907351"/>
            <a:ext cx="104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4" name="Google Shape;714;p34"/>
          <p:cNvCxnSpPr>
            <a:cxnSpLocks/>
          </p:cNvCxnSpPr>
          <p:nvPr/>
        </p:nvCxnSpPr>
        <p:spPr bwMode="auto">
          <a:xfrm>
            <a:off x="3518777" y="3393429"/>
            <a:ext cx="0" cy="1065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6" name="Google Shape;716;p34"/>
          <p:cNvCxnSpPr>
            <a:cxnSpLocks/>
          </p:cNvCxnSpPr>
          <p:nvPr/>
        </p:nvCxnSpPr>
        <p:spPr bwMode="auto">
          <a:xfrm>
            <a:off x="7731650" y="3393601"/>
            <a:ext cx="0" cy="1065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7" name="Google Shape;717;p34"/>
          <p:cNvCxnSpPr>
            <a:cxnSpLocks/>
          </p:cNvCxnSpPr>
          <p:nvPr/>
        </p:nvCxnSpPr>
        <p:spPr bwMode="auto">
          <a:xfrm>
            <a:off x="5625278" y="1355751"/>
            <a:ext cx="0" cy="1065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18" name="Google Shape;718;p34"/>
          <p:cNvSpPr txBox="1">
            <a:spLocks noGrp="1"/>
          </p:cNvSpPr>
          <p:nvPr>
            <p:ph type="body" idx="4294967295"/>
          </p:nvPr>
        </p:nvSpPr>
        <p:spPr bwMode="auto">
          <a:xfrm>
            <a:off x="1488500" y="1846075"/>
            <a:ext cx="2030100" cy="41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endParaRPr/>
          </a:p>
        </p:txBody>
      </p:sp>
      <p:sp>
        <p:nvSpPr>
          <p:cNvPr id="722" name="Google Shape;722;p34"/>
          <p:cNvSpPr txBox="1">
            <a:spLocks noGrp="1"/>
          </p:cNvSpPr>
          <p:nvPr>
            <p:ph type="body" idx="4294967295"/>
          </p:nvPr>
        </p:nvSpPr>
        <p:spPr bwMode="auto">
          <a:xfrm>
            <a:off x="5701475" y="1846075"/>
            <a:ext cx="2030100" cy="41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endParaRPr/>
          </a:p>
        </p:txBody>
      </p:sp>
      <p:sp>
        <p:nvSpPr>
          <p:cNvPr id="724" name="Google Shape;724;p34"/>
          <p:cNvSpPr txBox="1">
            <a:spLocks noGrp="1"/>
          </p:cNvSpPr>
          <p:nvPr>
            <p:ph type="body" idx="4294967295"/>
          </p:nvPr>
        </p:nvSpPr>
        <p:spPr bwMode="auto">
          <a:xfrm>
            <a:off x="5625225" y="4042925"/>
            <a:ext cx="2030100" cy="41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026" name="Picture 2" descr="C:\Users\admin\Desktop\Задания с дистанта\Скриншот 02-11-2023 001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2" y="169824"/>
            <a:ext cx="9144000" cy="47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6" name="Google Shape;736;p35"/>
          <p:cNvSpPr txBox="1">
            <a:spLocks noGrp="1"/>
          </p:cNvSpPr>
          <p:nvPr>
            <p:ph type="title" idx="2"/>
          </p:nvPr>
        </p:nvSpPr>
        <p:spPr bwMode="auto">
          <a:xfrm>
            <a:off x="5407539" y="1462700"/>
            <a:ext cx="163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EARTH</a:t>
            </a:r>
            <a:endParaRPr/>
          </a:p>
        </p:txBody>
      </p:sp>
      <p:pic>
        <p:nvPicPr>
          <p:cNvPr id="1026" name="Picture 2" descr="Диаграмма ответов в Формах. Вопрос: Скажите, пожалуйста,  на ваш взгляд, прослеживается ли связь программы школьных предметов с жизнью? . Количество ответов: 31 ответ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9574" y="555721"/>
            <a:ext cx="8591112" cy="3892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 Style Job Descriptions by Slidesgo">
  <a:themeElements>
    <a:clrScheme name="Simple Light">
      <a:dk1>
        <a:srgbClr val="434343"/>
      </a:dk1>
      <a:lt1>
        <a:srgbClr val="FFFFFF"/>
      </a:lt1>
      <a:dk2>
        <a:srgbClr val="F24472"/>
      </a:dk2>
      <a:lt2>
        <a:srgbClr val="BF3FAA"/>
      </a:lt2>
      <a:accent1>
        <a:srgbClr val="5234BF"/>
      </a:accent1>
      <a:accent2>
        <a:srgbClr val="3673FF"/>
      </a:accent2>
      <a:accent3>
        <a:srgbClr val="18298C"/>
      </a:accent3>
      <a:accent4>
        <a:srgbClr val="F27E63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458</Words>
  <Application>Microsoft Office PowerPoint</Application>
  <DocSecurity>0</DocSecurity>
  <PresentationFormat>Экран (16:9)</PresentationFormat>
  <Paragraphs>92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Montserrat</vt:lpstr>
      <vt:lpstr>Georgia</vt:lpstr>
      <vt:lpstr>Open Sans</vt:lpstr>
      <vt:lpstr>Bebas Neue</vt:lpstr>
      <vt:lpstr>Book Antiqua</vt:lpstr>
      <vt:lpstr>Gradient Style Job Descriptions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целостной картины мира у учащихся на основе работы с ключевыми универсальными понятиями в условиях межпредметной интеграции  </vt:lpstr>
      <vt:lpstr>Презентация PowerPoint</vt:lpstr>
      <vt:lpstr>Презентация PowerPoint</vt:lpstr>
      <vt:lpstr>Презентация PowerPoint</vt:lpstr>
      <vt:lpstr>EARTH</vt:lpstr>
      <vt:lpstr>Презентация PowerPoint</vt:lpstr>
      <vt:lpstr>Презентация PowerPoint</vt:lpstr>
      <vt:lpstr>Презентация PowerPoint</vt:lpstr>
      <vt:lpstr>Создание целостной картины мира у учащихся на основе работы с ключевыми универсальными понятиями в условиях межпредметной интеграции  </vt:lpstr>
      <vt:lpstr>АЛГОРИТМ</vt:lpstr>
      <vt:lpstr>Константин Дмитриевич Ушинский (1823 – 1871)</vt:lpstr>
      <vt:lpstr>Презентация PowerPoint</vt:lpstr>
      <vt:lpstr>МЕЖПРЕДМЕТНЫЕ СВЯЗИ</vt:lpstr>
      <vt:lpstr>МЕЖПРЕДМЕТНЫЕ СВЯЗИ</vt:lpstr>
      <vt:lpstr>Межпредметная ИНТЕГРАЦИЯ</vt:lpstr>
      <vt:lpstr>Межпредметная интеграция.  Практический опыт</vt:lpstr>
      <vt:lpstr>Презентация PowerPoint</vt:lpstr>
      <vt:lpstr>Стремясь достичь метапредметного результата образования, мы не можем при этом не достигать и предметного, и личностного результатов</vt:lpstr>
      <vt:lpstr>ПЕРЕЧЕНЬ ПРОБЛЕМ</vt:lpstr>
      <vt:lpstr>Презентация PowerPoint</vt:lpstr>
      <vt:lpstr>УЧЕНИКИ</vt:lpstr>
      <vt:lpstr>ПЕДАГОГИ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</dc:title>
  <dc:subject/>
  <dc:creator/>
  <cp:keywords/>
  <dc:description/>
  <cp:lastModifiedBy>admin</cp:lastModifiedBy>
  <cp:revision>26</cp:revision>
  <dcterms:modified xsi:type="dcterms:W3CDTF">2023-11-01T19:57:17Z</dcterms:modified>
  <cp:category/>
  <dc:identifier/>
  <cp:contentStatus/>
  <dc:language/>
  <cp:version/>
</cp:coreProperties>
</file>